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1F43B-8953-4A1E-AA6D-676EB5C69BDC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F45B6-A436-46FB-9E59-5383BE09F8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1F43B-8953-4A1E-AA6D-676EB5C69BDC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F45B6-A436-46FB-9E59-5383BE09F8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1F43B-8953-4A1E-AA6D-676EB5C69BDC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F45B6-A436-46FB-9E59-5383BE09F8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1F43B-8953-4A1E-AA6D-676EB5C69BDC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F45B6-A436-46FB-9E59-5383BE09F8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1F43B-8953-4A1E-AA6D-676EB5C69BDC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F45B6-A436-46FB-9E59-5383BE09F8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1F43B-8953-4A1E-AA6D-676EB5C69BDC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F45B6-A436-46FB-9E59-5383BE09F8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1F43B-8953-4A1E-AA6D-676EB5C69BDC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F45B6-A436-46FB-9E59-5383BE09F8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1F43B-8953-4A1E-AA6D-676EB5C69BDC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F45B6-A436-46FB-9E59-5383BE09F8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1F43B-8953-4A1E-AA6D-676EB5C69BDC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F45B6-A436-46FB-9E59-5383BE09F8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1F43B-8953-4A1E-AA6D-676EB5C69BDC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F45B6-A436-46FB-9E59-5383BE09F8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1F43B-8953-4A1E-AA6D-676EB5C69BDC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F45B6-A436-46FB-9E59-5383BE09F8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1F43B-8953-4A1E-AA6D-676EB5C69BDC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F45B6-A436-46FB-9E59-5383BE09F87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race is enough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Ân điển cha tuôn trà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0"/>
            <a:ext cx="4876800" cy="5333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Ân</a:t>
            </a:r>
            <a:r>
              <a:rPr lang="en-US" b="1" dirty="0" smtClean="0"/>
              <a:t> </a:t>
            </a:r>
            <a:r>
              <a:rPr lang="en-US" b="1" dirty="0" err="1" smtClean="0"/>
              <a:t>điển</a:t>
            </a:r>
            <a:r>
              <a:rPr lang="en-US" b="1" dirty="0" smtClean="0"/>
              <a:t> cha </a:t>
            </a:r>
            <a:r>
              <a:rPr lang="en-US" b="1" dirty="0" err="1" smtClean="0"/>
              <a:t>tuôn</a:t>
            </a:r>
            <a:r>
              <a:rPr lang="en-US" b="1" dirty="0" smtClean="0"/>
              <a:t> </a:t>
            </a:r>
            <a:r>
              <a:rPr lang="en-US" b="1" dirty="0" err="1" smtClean="0"/>
              <a:t>tràn</a:t>
            </a:r>
            <a:r>
              <a:rPr lang="en-US" b="1" dirty="0" smtClean="0"/>
              <a:t>   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609600"/>
            <a:ext cx="7467600" cy="4114800"/>
          </a:xfrm>
        </p:spPr>
        <p:txBody>
          <a:bodyPr>
            <a:noAutofit/>
          </a:bodyPr>
          <a:lstStyle/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diêu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thay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với tĩnh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ê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u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Huy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ết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b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á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tu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òn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x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ó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ônh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ơ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Dẫn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dắt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d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ơ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con ho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á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ba</a:t>
            </a:r>
            <a:r>
              <a:rPr lang="vi-VN" sz="1800" dirty="0" smtClean="0"/>
              <a:t/>
            </a:r>
            <a:br>
              <a:rPr lang="vi-VN" sz="1800" dirty="0" smtClean="0"/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Dến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ơ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lành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ng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cach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tĩnh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ê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cha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Pre Chorus</a:t>
            </a:r>
            <a:endParaRPr lang="vi-VN" sz="1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Hãy nhớ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vi-VN" sz="1800" b="1" dirty="0" smtClean="0">
                <a:solidFill>
                  <a:srgbClr val="FF0000"/>
                </a:solidFill>
              </a:rPr>
              <a:t>Dến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vi-VN" sz="1800" b="1" dirty="0" smtClean="0">
                <a:solidFill>
                  <a:srgbClr val="FF0000"/>
                </a:solidFill>
              </a:rPr>
              <a:t>con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vi-VN" sz="1800" b="1" dirty="0" smtClean="0">
                <a:solidFill>
                  <a:srgbClr val="FF0000"/>
                </a:solidFill>
              </a:rPr>
              <a:t>chúa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D</a:t>
            </a:r>
            <a:r>
              <a:rPr lang="vi-VN" sz="1800" b="1" dirty="0" smtClean="0">
                <a:solidFill>
                  <a:srgbClr val="FF0000"/>
                </a:solidFill>
              </a:rPr>
              <a:t>ấu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vi-VN" sz="1800" b="1" dirty="0" smtClean="0">
                <a:solidFill>
                  <a:srgbClr val="FF0000"/>
                </a:solidFill>
                <a:cs typeface="Arial" pitchFamily="34" charset="0"/>
              </a:rPr>
              <a:t>y</a:t>
            </a:r>
            <a:r>
              <a:rPr lang="en-US" sz="1800" b="1" dirty="0" smtClean="0">
                <a:solidFill>
                  <a:srgbClr val="FF0000"/>
                </a:solidFill>
                <a:cs typeface="Arial" pitchFamily="34" charset="0"/>
              </a:rPr>
              <a:t>ê</a:t>
            </a:r>
            <a:r>
              <a:rPr lang="vi-VN" sz="1800" b="1" dirty="0" smtClean="0">
                <a:solidFill>
                  <a:srgbClr val="FF0000"/>
                </a:solidFill>
                <a:cs typeface="Arial" pitchFamily="34" charset="0"/>
              </a:rPr>
              <a:t>u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Nhớ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vi-VN" sz="1800" b="1" dirty="0" smtClean="0">
                <a:solidFill>
                  <a:srgbClr val="FF0000"/>
                </a:solidFill>
              </a:rPr>
              <a:t>đến con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vi-VN" sz="1800" b="1" dirty="0" smtClean="0">
                <a:solidFill>
                  <a:srgbClr val="FF0000"/>
                </a:solidFill>
              </a:rPr>
              <a:t>chúa </a:t>
            </a:r>
            <a:r>
              <a:rPr lang="en-US" sz="1800" b="1" dirty="0" smtClean="0">
                <a:solidFill>
                  <a:srgbClr val="FF0000"/>
                </a:solidFill>
              </a:rPr>
              <a:t> D</a:t>
            </a:r>
            <a:r>
              <a:rPr lang="vi-VN" sz="1800" b="1" dirty="0" smtClean="0">
                <a:solidFill>
                  <a:srgbClr val="FF0000"/>
                </a:solidFill>
              </a:rPr>
              <a:t>ấu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vi-VN" sz="1800" b="1" dirty="0" smtClean="0">
                <a:solidFill>
                  <a:srgbClr val="FF0000"/>
                </a:solidFill>
                <a:cs typeface="Arial" pitchFamily="34" charset="0"/>
              </a:rPr>
              <a:t>y</a:t>
            </a:r>
            <a:r>
              <a:rPr lang="en-US" sz="1800" b="1" dirty="0" smtClean="0">
                <a:solidFill>
                  <a:srgbClr val="FF0000"/>
                </a:solidFill>
                <a:cs typeface="Arial" pitchFamily="34" charset="0"/>
              </a:rPr>
              <a:t>ê</a:t>
            </a:r>
            <a:r>
              <a:rPr lang="vi-VN" sz="1800" b="1" dirty="0" smtClean="0">
                <a:solidFill>
                  <a:srgbClr val="FF0000"/>
                </a:solidFill>
                <a:cs typeface="Arial" pitchFamily="34" charset="0"/>
              </a:rPr>
              <a:t>u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Nhớ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vi-VN" sz="1800" b="1" dirty="0" smtClean="0">
                <a:solidFill>
                  <a:srgbClr val="FF0000"/>
                </a:solidFill>
              </a:rPr>
              <a:t>đến lời hứa của </a:t>
            </a:r>
            <a:r>
              <a:rPr lang="en-US" sz="1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ngàI</a:t>
            </a:r>
            <a:r>
              <a:rPr lang="en-US" sz="1800" b="1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vi-VN" sz="1800" b="1" dirty="0" smtClean="0">
                <a:solidFill>
                  <a:srgbClr val="FF0000"/>
                </a:solidFill>
              </a:rPr>
              <a:t>Chúa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cs typeface="Arial" pitchFamily="34" charset="0"/>
              </a:rPr>
              <a:t>ôi</a:t>
            </a:r>
            <a:endParaRPr lang="en-US" sz="1800" b="1" dirty="0" smtClean="0">
              <a:solidFill>
                <a:srgbClr val="FF0000"/>
              </a:solidFill>
              <a:cs typeface="Arial" pitchFamily="34" charset="0"/>
            </a:endParaRP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Chorus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Ân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điển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cha </a:t>
            </a:r>
            <a:r>
              <a:rPr lang="en-US" sz="1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tuôn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tràn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Ân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điển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cha </a:t>
            </a:r>
            <a:r>
              <a:rPr lang="en-US" sz="1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tuôn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tràn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Ân </a:t>
            </a:r>
            <a:r>
              <a:rPr lang="vi-VN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điển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cha </a:t>
            </a:r>
            <a:r>
              <a:rPr lang="en-US" sz="1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tuôn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tràn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Công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chinh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Tình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yêu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húa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thật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ộng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sâu</a:t>
            </a:r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â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 dắt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ời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đến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c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ùng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nhân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K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ế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t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oàn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á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ú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tụng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Danh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húa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Khuc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ca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Hải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oàn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hàt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khen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ngợi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35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Ân điển cha tuôn tràn  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Ân điển cha tuôn tràn viet</dc:title>
  <dc:creator>FRONT</dc:creator>
  <cp:lastModifiedBy>FRONT</cp:lastModifiedBy>
  <cp:revision>61</cp:revision>
  <dcterms:created xsi:type="dcterms:W3CDTF">2025-02-27T16:39:43Z</dcterms:created>
  <dcterms:modified xsi:type="dcterms:W3CDTF">2025-03-01T22:30:54Z</dcterms:modified>
</cp:coreProperties>
</file>