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389D0-C440-4926-8E5D-80CE529345A5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8DC45-B7DB-4254-814E-208064C30E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389D0-C440-4926-8E5D-80CE529345A5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8DC45-B7DB-4254-814E-208064C30E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389D0-C440-4926-8E5D-80CE529345A5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8DC45-B7DB-4254-814E-208064C30E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389D0-C440-4926-8E5D-80CE529345A5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8DC45-B7DB-4254-814E-208064C30E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389D0-C440-4926-8E5D-80CE529345A5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8DC45-B7DB-4254-814E-208064C30E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389D0-C440-4926-8E5D-80CE529345A5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8DC45-B7DB-4254-814E-208064C30E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389D0-C440-4926-8E5D-80CE529345A5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8DC45-B7DB-4254-814E-208064C30E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389D0-C440-4926-8E5D-80CE529345A5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8DC45-B7DB-4254-814E-208064C30E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389D0-C440-4926-8E5D-80CE529345A5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8DC45-B7DB-4254-814E-208064C30E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389D0-C440-4926-8E5D-80CE529345A5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8DC45-B7DB-4254-814E-208064C30E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389D0-C440-4926-8E5D-80CE529345A5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8DC45-B7DB-4254-814E-208064C30E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389D0-C440-4926-8E5D-80CE529345A5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C8DC45-B7DB-4254-814E-208064C30EB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am weak, but Thou art strong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나는 비록 약하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00298" y="214290"/>
            <a:ext cx="4143404" cy="500065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b="1" dirty="0" smtClean="0"/>
              <a:t>나는 </a:t>
            </a:r>
            <a:r>
              <a:rPr lang="ko-KR" altLang="en-US" b="1" dirty="0"/>
              <a:t>비록 약하나</a:t>
            </a:r>
            <a:br>
              <a:rPr lang="ko-KR" alt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596" y="1714488"/>
            <a:ext cx="4603382" cy="4090206"/>
          </a:xfrm>
        </p:spPr>
        <p:txBody>
          <a:bodyPr>
            <a:noAutofit/>
          </a:bodyPr>
          <a:lstStyle/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나는 비록 약하나 주의 힘은 강하다</a:t>
            </a: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어려울 때 도우시니 날마다 가까이 걷겠네</a:t>
            </a:r>
            <a:r>
              <a:rPr lang="en-US" altLang="ko-K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후렴</a:t>
            </a: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나를 허락하시어 주 가까이 하도록</a:t>
            </a: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날마다 더 가까이 나를 이끌어 주소서</a:t>
            </a:r>
            <a:r>
              <a:rPr lang="en-US" altLang="ko-KR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세상 유혹당할 때 자주 넘어지오나</a:t>
            </a: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주님밖에 그 누가 내 짐 대신 질 수 있을까</a:t>
            </a:r>
            <a:r>
              <a:rPr lang="en-US" altLang="ko-K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아침 안개와 같이 나의 생명 걷힐 때</a:t>
            </a: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주의 인도함 받아 저 천국에 갈 수 있겠네</a:t>
            </a:r>
            <a:r>
              <a:rPr lang="en-US" altLang="ko-K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57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나는 비록 약하나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나는 비록 약하나 </dc:title>
  <dc:creator>mary</dc:creator>
  <cp:lastModifiedBy>FRONT</cp:lastModifiedBy>
  <cp:revision>7</cp:revision>
  <dcterms:created xsi:type="dcterms:W3CDTF">2022-09-13T23:11:07Z</dcterms:created>
  <dcterms:modified xsi:type="dcterms:W3CDTF">2025-02-22T16:11:53Z</dcterms:modified>
</cp:coreProperties>
</file>