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BF-6532-4FDF-9BC1-D4EAD0B196F8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033D-6C9B-4560-B435-11666A28B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BF-6532-4FDF-9BC1-D4EAD0B196F8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033D-6C9B-4560-B435-11666A28B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BF-6532-4FDF-9BC1-D4EAD0B196F8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033D-6C9B-4560-B435-11666A28B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BF-6532-4FDF-9BC1-D4EAD0B196F8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033D-6C9B-4560-B435-11666A28B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BF-6532-4FDF-9BC1-D4EAD0B196F8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033D-6C9B-4560-B435-11666A28B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BF-6532-4FDF-9BC1-D4EAD0B196F8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033D-6C9B-4560-B435-11666A28B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BF-6532-4FDF-9BC1-D4EAD0B196F8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033D-6C9B-4560-B435-11666A28B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BF-6532-4FDF-9BC1-D4EAD0B196F8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033D-6C9B-4560-B435-11666A28B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BF-6532-4FDF-9BC1-D4EAD0B196F8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033D-6C9B-4560-B435-11666A28B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BF-6532-4FDF-9BC1-D4EAD0B196F8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033D-6C9B-4560-B435-11666A28B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BF-6532-4FDF-9BC1-D4EAD0B196F8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033D-6C9B-4560-B435-11666A28B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6DBF-6532-4FDF-9BC1-D4EAD0B196F8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7033D-6C9B-4560-B435-11666A28B9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ส่องสว่า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52399"/>
            <a:ext cx="2743200" cy="533401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ส่อง</a:t>
            </a:r>
            <a:r>
              <a:rPr lang="th-TH" b="1" dirty="0" smtClean="0">
                <a:solidFill>
                  <a:schemeClr val="bg1"/>
                </a:solidFill>
              </a:rPr>
              <a:t>สว่าง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4267200" cy="403860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1. มีเสียงร้องจากคนที่ทุกข์กระวนกระวาย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ส่องสว่าง ส่องสว่าง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มีวิญญาณซึ่งเราต้องช่วยให้พ้นอบาย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ส่องสว่าง ส่องสว่าง.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ส่องสว่าง สว่างแห่งข่าวประเสริฐ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ส่องสว่าง ทุกแห่งทั่วไป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ส่องสว่าง สว่างแห่งข่าวประเสริฐ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ส่องสว่าง แก่คนทั้งหลาย.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2. คนพินาศร้องเรียกให้เรามาช่วยทันที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ส่องสว่าง ส่องสว่าง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ให้เราพากันรีบออกไปประกาศข่าวดี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ส่องสว่าง ส่องสว่าง.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3. ให้เราทูลพระเจ้าเพื่อให้พระคุณแพร่ไป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ส่องสว่าง ส่องสว่าง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เพื่อให้เราทั้งหลายยินดีทำตามพระทัย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ส่องสว่าง ส่อง</a:t>
            </a:r>
            <a:r>
              <a:rPr lang="th-TH" sz="1600" b="1" dirty="0" smtClean="0">
                <a:solidFill>
                  <a:schemeClr val="bg1"/>
                </a:solidFill>
              </a:rPr>
              <a:t>สว่าง.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ส่องสว่าง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ส่องสว่าง THAI</dc:title>
  <dc:creator>FRONT</dc:creator>
  <cp:lastModifiedBy>FRONT</cp:lastModifiedBy>
  <cp:revision>3</cp:revision>
  <dcterms:created xsi:type="dcterms:W3CDTF">2025-01-20T20:26:18Z</dcterms:created>
  <dcterms:modified xsi:type="dcterms:W3CDTF">2025-02-01T15:02:27Z</dcterms:modified>
</cp:coreProperties>
</file>