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1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14D32-D7B4-48E0-BB6E-273AA0C47FCD}" type="datetimeFigureOut">
              <a:rPr lang="en-US" smtClean="0"/>
              <a:pPr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7800C-3CD4-466C-916D-70CEB6EBA7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14D32-D7B4-48E0-BB6E-273AA0C47FCD}" type="datetimeFigureOut">
              <a:rPr lang="en-US" smtClean="0"/>
              <a:pPr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7800C-3CD4-466C-916D-70CEB6EBA7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14D32-D7B4-48E0-BB6E-273AA0C47FCD}" type="datetimeFigureOut">
              <a:rPr lang="en-US" smtClean="0"/>
              <a:pPr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7800C-3CD4-466C-916D-70CEB6EBA7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14D32-D7B4-48E0-BB6E-273AA0C47FCD}" type="datetimeFigureOut">
              <a:rPr lang="en-US" smtClean="0"/>
              <a:pPr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7800C-3CD4-466C-916D-70CEB6EBA7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14D32-D7B4-48E0-BB6E-273AA0C47FCD}" type="datetimeFigureOut">
              <a:rPr lang="en-US" smtClean="0"/>
              <a:pPr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7800C-3CD4-466C-916D-70CEB6EBA7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14D32-D7B4-48E0-BB6E-273AA0C47FCD}" type="datetimeFigureOut">
              <a:rPr lang="en-US" smtClean="0"/>
              <a:pPr/>
              <a:t>2/7/2025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7800C-3CD4-466C-916D-70CEB6EBA7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14D32-D7B4-48E0-BB6E-273AA0C47FCD}" type="datetimeFigureOut">
              <a:rPr lang="en-US" smtClean="0"/>
              <a:pPr/>
              <a:t>2/7/2025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7800C-3CD4-466C-916D-70CEB6EBA7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14D32-D7B4-48E0-BB6E-273AA0C47FCD}" type="datetimeFigureOut">
              <a:rPr lang="en-US" smtClean="0"/>
              <a:pPr/>
              <a:t>2/7/2025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7800C-3CD4-466C-916D-70CEB6EBA7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14D32-D7B4-48E0-BB6E-273AA0C47FCD}" type="datetimeFigureOut">
              <a:rPr lang="en-US" smtClean="0"/>
              <a:pPr/>
              <a:t>2/7/2025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7800C-3CD4-466C-916D-70CEB6EBA7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14D32-D7B4-48E0-BB6E-273AA0C47FCD}" type="datetimeFigureOut">
              <a:rPr lang="en-US" smtClean="0"/>
              <a:pPr/>
              <a:t>2/7/2025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7800C-3CD4-466C-916D-70CEB6EBA7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14D32-D7B4-48E0-BB6E-273AA0C47FCD}" type="datetimeFigureOut">
              <a:rPr lang="en-US" smtClean="0"/>
              <a:pPr/>
              <a:t>2/7/2025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7800C-3CD4-466C-916D-70CEB6EBA7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114D32-D7B4-48E0-BB6E-273AA0C47FCD}" type="datetimeFigureOut">
              <a:rPr lang="en-US" smtClean="0"/>
              <a:pPr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57800C-3CD4-466C-916D-70CEB6EBA70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end The Light copy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end The Light piano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5786" y="142852"/>
            <a:ext cx="7643866" cy="357165"/>
          </a:xfrm>
        </p:spPr>
        <p:txBody>
          <a:bodyPr>
            <a:noAutofit/>
          </a:bodyPr>
          <a:lstStyle/>
          <a:p>
            <a:r>
              <a:rPr lang="en-US" sz="3600" b="1" cap="small" dirty="0" smtClean="0"/>
              <a:t/>
            </a:r>
            <a:br>
              <a:rPr lang="en-US" sz="3600" b="1" cap="small" dirty="0" smtClean="0"/>
            </a:br>
            <a:r>
              <a:rPr lang="ml-IN" sz="3600" b="1" cap="small" dirty="0" smtClean="0">
                <a:solidFill>
                  <a:schemeClr val="bg1"/>
                </a:solidFill>
              </a:rPr>
              <a:t>ആഴി </a:t>
            </a:r>
            <a:r>
              <a:rPr lang="ml-IN" sz="3600" b="1" cap="small" dirty="0">
                <a:solidFill>
                  <a:schemeClr val="bg1"/>
                </a:solidFill>
              </a:rPr>
              <a:t>മീതെ </a:t>
            </a:r>
            <a:r>
              <a:rPr lang="ml-IN" sz="3600" b="1" cap="small" dirty="0" smtClean="0">
                <a:solidFill>
                  <a:schemeClr val="bg1"/>
                </a:solidFill>
              </a:rPr>
              <a:t>മാറ്റൊലിയായ്</a:t>
            </a:r>
            <a:r>
              <a:rPr lang="ml-IN" sz="3600" b="1" cap="small" dirty="0">
                <a:solidFill>
                  <a:schemeClr val="bg1"/>
                </a:solidFill>
              </a:rPr>
              <a:t/>
            </a:r>
            <a:br>
              <a:rPr lang="ml-IN" sz="3600" b="1" cap="small" dirty="0">
                <a:solidFill>
                  <a:schemeClr val="bg1"/>
                </a:solidFill>
              </a:rPr>
            </a:b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7158" y="928670"/>
            <a:ext cx="4500594" cy="4138626"/>
          </a:xfrm>
        </p:spPr>
        <p:txBody>
          <a:bodyPr>
            <a:noAutofit/>
          </a:bodyPr>
          <a:lstStyle/>
          <a:p>
            <a:pPr algn="l"/>
            <a:r>
              <a:rPr lang="ml-IN" sz="1200" b="1" dirty="0" smtClean="0">
                <a:solidFill>
                  <a:schemeClr val="bg1"/>
                </a:solidFill>
              </a:rPr>
              <a:t>1. ആഴി മീതെ മാറ്റൊലിയായ് കേൾപ്പൂ നാം,</a:t>
            </a:r>
          </a:p>
          <a:p>
            <a:pPr algn="l"/>
            <a:r>
              <a:rPr lang="ml-IN" sz="1200" b="1" dirty="0" smtClean="0">
                <a:solidFill>
                  <a:schemeClr val="bg1"/>
                </a:solidFill>
              </a:rPr>
              <a:t>"ദീപം നീ കാട്ടുക"</a:t>
            </a:r>
          </a:p>
          <a:p>
            <a:pPr algn="l"/>
            <a:r>
              <a:rPr lang="ml-IN" sz="1200" b="1" dirty="0" smtClean="0">
                <a:solidFill>
                  <a:schemeClr val="bg1"/>
                </a:solidFill>
              </a:rPr>
              <a:t>രക്ഷിപ്പാനായ് എത്രയെത്ര ആത്മാക്കൾ!</a:t>
            </a:r>
          </a:p>
          <a:p>
            <a:pPr algn="l"/>
            <a:r>
              <a:rPr lang="ml-IN" sz="1200" b="1" dirty="0" smtClean="0">
                <a:solidFill>
                  <a:schemeClr val="bg1"/>
                </a:solidFill>
              </a:rPr>
              <a:t>"ദീപം നീ കാട്ടുക"</a:t>
            </a:r>
          </a:p>
          <a:p>
            <a:pPr algn="l"/>
            <a:endParaRPr lang="ml-IN" sz="1200" b="1" dirty="0" smtClean="0">
              <a:solidFill>
                <a:schemeClr val="bg1"/>
              </a:solidFill>
            </a:endParaRPr>
          </a:p>
          <a:p>
            <a:pPr algn="l"/>
            <a:r>
              <a:rPr lang="ml-IN" sz="1200" b="1" dirty="0" smtClean="0">
                <a:solidFill>
                  <a:srgbClr val="FF0000"/>
                </a:solidFill>
              </a:rPr>
              <a:t>പല്ലവി:</a:t>
            </a:r>
          </a:p>
          <a:p>
            <a:pPr algn="l"/>
            <a:r>
              <a:rPr lang="ml-IN" sz="1200" b="1" dirty="0" smtClean="0">
                <a:solidFill>
                  <a:srgbClr val="FF0000"/>
                </a:solidFill>
              </a:rPr>
              <a:t>സുവിശേ-ഷ ദീപം കാ-ട്ടു-ക,</a:t>
            </a:r>
          </a:p>
          <a:p>
            <a:pPr algn="l"/>
            <a:r>
              <a:rPr lang="ml-IN" sz="1200" b="1" dirty="0" smtClean="0">
                <a:solidFill>
                  <a:srgbClr val="FF0000"/>
                </a:solidFill>
              </a:rPr>
              <a:t>ദൂരെയും നിൻ ചാരെയും.</a:t>
            </a:r>
          </a:p>
          <a:p>
            <a:pPr algn="l"/>
            <a:r>
              <a:rPr lang="ml-IN" sz="1200" b="1" dirty="0" smtClean="0">
                <a:solidFill>
                  <a:srgbClr val="FF0000"/>
                </a:solidFill>
              </a:rPr>
              <a:t>സുവിശേ-ഷ ദീപം കാ-ട്ടു-ക,</a:t>
            </a:r>
          </a:p>
          <a:p>
            <a:pPr algn="l"/>
            <a:r>
              <a:rPr lang="ml-IN" sz="1200" b="1" dirty="0" smtClean="0">
                <a:solidFill>
                  <a:srgbClr val="FF0000"/>
                </a:solidFill>
              </a:rPr>
              <a:t>ഇപ്പോഴും എല്ലായ്പോഴും.</a:t>
            </a:r>
          </a:p>
          <a:p>
            <a:pPr algn="l"/>
            <a:endParaRPr lang="ml-IN" sz="1200" b="1" dirty="0" smtClean="0">
              <a:solidFill>
                <a:schemeClr val="bg1"/>
              </a:solidFill>
            </a:endParaRPr>
          </a:p>
          <a:p>
            <a:pPr algn="l"/>
            <a:r>
              <a:rPr lang="ml-IN" sz="1200" b="1" dirty="0" smtClean="0">
                <a:solidFill>
                  <a:schemeClr val="bg1"/>
                </a:solidFill>
              </a:rPr>
              <a:t>2. മക്കദോന്യ വിളി ഇന്നും കേൾക്കുന്നു,</a:t>
            </a:r>
          </a:p>
          <a:p>
            <a:pPr algn="l"/>
            <a:r>
              <a:rPr lang="ml-IN" sz="1200" b="1" dirty="0" smtClean="0">
                <a:solidFill>
                  <a:schemeClr val="bg1"/>
                </a:solidFill>
              </a:rPr>
              <a:t>"ദീപം നീ കാട്ടുക"</a:t>
            </a:r>
          </a:p>
          <a:p>
            <a:pPr algn="l"/>
            <a:r>
              <a:rPr lang="ml-IN" sz="1200" b="1" dirty="0" smtClean="0">
                <a:solidFill>
                  <a:schemeClr val="bg1"/>
                </a:solidFill>
              </a:rPr>
              <a:t>തങ്ക ക്രൂശിൽ യാഗമായി അർപ്പിക്കാം</a:t>
            </a:r>
          </a:p>
          <a:p>
            <a:pPr algn="l"/>
            <a:r>
              <a:rPr lang="ml-IN" sz="1200" b="1" dirty="0" smtClean="0">
                <a:solidFill>
                  <a:schemeClr val="bg1"/>
                </a:solidFill>
              </a:rPr>
              <a:t>"ദീപം നീ കാട്ടുക"</a:t>
            </a:r>
          </a:p>
          <a:p>
            <a:pPr algn="l"/>
            <a:endParaRPr lang="ml-IN" sz="1200" b="1" dirty="0" smtClean="0">
              <a:solidFill>
                <a:schemeClr val="bg1"/>
              </a:solidFill>
            </a:endParaRPr>
          </a:p>
          <a:p>
            <a:pPr algn="l"/>
            <a:r>
              <a:rPr lang="ml-IN" sz="1200" b="1" dirty="0" smtClean="0">
                <a:solidFill>
                  <a:schemeClr val="bg1"/>
                </a:solidFill>
              </a:rPr>
              <a:t>3. കൃപ വർ-ഷിപ്പാനായ് ഇന്നു പ്രാർത്ഥിക്കാം</a:t>
            </a:r>
          </a:p>
          <a:p>
            <a:pPr algn="l"/>
            <a:r>
              <a:rPr lang="ml-IN" sz="1200" b="1" dirty="0" smtClean="0">
                <a:solidFill>
                  <a:schemeClr val="bg1"/>
                </a:solidFill>
              </a:rPr>
              <a:t>"ദീപം നീ കാട്ടുക"</a:t>
            </a:r>
          </a:p>
          <a:p>
            <a:pPr algn="l"/>
            <a:r>
              <a:rPr lang="ml-IN" sz="1200" b="1" dirty="0" smtClean="0">
                <a:solidFill>
                  <a:schemeClr val="bg1"/>
                </a:solidFill>
              </a:rPr>
              <a:t>ക്രിസ്തഭാവം നമ്മിൽ വിളങ്ങീടുവാൻ</a:t>
            </a:r>
          </a:p>
          <a:p>
            <a:pPr algn="l"/>
            <a:r>
              <a:rPr lang="ml-IN" sz="1200" b="1" dirty="0" smtClean="0">
                <a:solidFill>
                  <a:schemeClr val="bg1"/>
                </a:solidFill>
              </a:rPr>
              <a:t>"ദീപം നീ കാട്ടുക" </a:t>
            </a:r>
          </a:p>
          <a:p>
            <a:pPr algn="l"/>
            <a:endParaRPr lang="ml-IN" sz="1200" b="1" dirty="0" smtClean="0">
              <a:solidFill>
                <a:schemeClr val="bg1"/>
              </a:solidFill>
            </a:endParaRPr>
          </a:p>
          <a:p>
            <a:pPr algn="l"/>
            <a:r>
              <a:rPr lang="ml-IN" sz="1200" b="1" dirty="0" smtClean="0">
                <a:solidFill>
                  <a:schemeClr val="bg1"/>
                </a:solidFill>
              </a:rPr>
              <a:t>4. നന്മ വേല ചെയ്തു നാം തളർന്നീടാ</a:t>
            </a:r>
          </a:p>
          <a:p>
            <a:pPr algn="l"/>
            <a:r>
              <a:rPr lang="ml-IN" sz="1200" b="1" dirty="0" smtClean="0">
                <a:solidFill>
                  <a:schemeClr val="bg1"/>
                </a:solidFill>
              </a:rPr>
              <a:t>"ദീപം നീ കാട്ടുക"</a:t>
            </a:r>
          </a:p>
          <a:p>
            <a:pPr algn="l"/>
            <a:r>
              <a:rPr lang="ml-IN" sz="1200" b="1" dirty="0" smtClean="0">
                <a:solidFill>
                  <a:schemeClr val="bg1"/>
                </a:solidFill>
              </a:rPr>
              <a:t>കി-രീട-ത്തി-ന്നായ് രത്നം തേടിക്കൊൾ</a:t>
            </a:r>
          </a:p>
          <a:p>
            <a:pPr algn="l"/>
            <a:r>
              <a:rPr lang="ml-IN" sz="1200" b="1" dirty="0" smtClean="0">
                <a:solidFill>
                  <a:schemeClr val="bg1"/>
                </a:solidFill>
              </a:rPr>
              <a:t>"ദീപം നീ </a:t>
            </a:r>
            <a:r>
              <a:rPr lang="ml-IN" sz="1200" b="1" dirty="0" smtClean="0">
                <a:solidFill>
                  <a:schemeClr val="bg1"/>
                </a:solidFill>
              </a:rPr>
              <a:t>കാട്ടുക“</a:t>
            </a:r>
            <a:endParaRPr lang="en-US" sz="1200" b="1" dirty="0" smtClean="0">
              <a:solidFill>
                <a:schemeClr val="bg1"/>
              </a:solidFill>
            </a:endParaRPr>
          </a:p>
          <a:p>
            <a:pPr algn="l"/>
            <a:endParaRPr lang="en-US" sz="12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99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ആഴി മീതെ മാറ്റൊലിയായ്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ആഴി മീതെ മാറ്റൊലിയായ് </dc:title>
  <dc:creator>mary</dc:creator>
  <cp:lastModifiedBy>FRONT</cp:lastModifiedBy>
  <cp:revision>8</cp:revision>
  <dcterms:created xsi:type="dcterms:W3CDTF">2022-06-27T21:19:55Z</dcterms:created>
  <dcterms:modified xsi:type="dcterms:W3CDTF">2025-02-07T16:23:28Z</dcterms:modified>
</cp:coreProperties>
</file>