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CB066-65F7-4146-8E0B-6DC3FE614F48}" type="datetimeFigureOut">
              <a:rPr lang="en-US" smtClean="0"/>
              <a:pPr/>
              <a:t>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198F7-68BB-4E3F-93C6-798609C6D6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CB066-65F7-4146-8E0B-6DC3FE614F48}" type="datetimeFigureOut">
              <a:rPr lang="en-US" smtClean="0"/>
              <a:pPr/>
              <a:t>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198F7-68BB-4E3F-93C6-798609C6D6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CB066-65F7-4146-8E0B-6DC3FE614F48}" type="datetimeFigureOut">
              <a:rPr lang="en-US" smtClean="0"/>
              <a:pPr/>
              <a:t>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198F7-68BB-4E3F-93C6-798609C6D6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CB066-65F7-4146-8E0B-6DC3FE614F48}" type="datetimeFigureOut">
              <a:rPr lang="en-US" smtClean="0"/>
              <a:pPr/>
              <a:t>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198F7-68BB-4E3F-93C6-798609C6D6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CB066-65F7-4146-8E0B-6DC3FE614F48}" type="datetimeFigureOut">
              <a:rPr lang="en-US" smtClean="0"/>
              <a:pPr/>
              <a:t>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198F7-68BB-4E3F-93C6-798609C6D6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CB066-65F7-4146-8E0B-6DC3FE614F48}" type="datetimeFigureOut">
              <a:rPr lang="en-US" smtClean="0"/>
              <a:pPr/>
              <a:t>2/8/2025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198F7-68BB-4E3F-93C6-798609C6D6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CB066-65F7-4146-8E0B-6DC3FE614F48}" type="datetimeFigureOut">
              <a:rPr lang="en-US" smtClean="0"/>
              <a:pPr/>
              <a:t>2/8/2025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198F7-68BB-4E3F-93C6-798609C6D6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CB066-65F7-4146-8E0B-6DC3FE614F48}" type="datetimeFigureOut">
              <a:rPr lang="en-US" smtClean="0"/>
              <a:pPr/>
              <a:t>2/8/2025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198F7-68BB-4E3F-93C6-798609C6D6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CB066-65F7-4146-8E0B-6DC3FE614F48}" type="datetimeFigureOut">
              <a:rPr lang="en-US" smtClean="0"/>
              <a:pPr/>
              <a:t>2/8/2025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198F7-68BB-4E3F-93C6-798609C6D6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CB066-65F7-4146-8E0B-6DC3FE614F48}" type="datetimeFigureOut">
              <a:rPr lang="en-US" smtClean="0"/>
              <a:pPr/>
              <a:t>2/8/2025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198F7-68BB-4E3F-93C6-798609C6D6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CB066-65F7-4146-8E0B-6DC3FE614F48}" type="datetimeFigureOut">
              <a:rPr lang="en-US" smtClean="0"/>
              <a:pPr/>
              <a:t>2/8/2025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198F7-68BB-4E3F-93C6-798609C6D6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DCB066-65F7-4146-8E0B-6DC3FE614F48}" type="datetimeFigureOut">
              <a:rPr lang="en-US" smtClean="0"/>
              <a:pPr/>
              <a:t>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198F7-68BB-4E3F-93C6-798609C6D69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oly Forever1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قدّوسٌ للأب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52800" y="76200"/>
            <a:ext cx="2438400" cy="304800"/>
          </a:xfrm>
        </p:spPr>
        <p:txBody>
          <a:bodyPr>
            <a:normAutofit fontScale="90000"/>
          </a:bodyPr>
          <a:lstStyle/>
          <a:p>
            <a:r>
              <a:rPr lang="ar-AE" b="1" dirty="0" smtClean="0"/>
              <a:t>قدّوسٌ للأبد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04800"/>
            <a:ext cx="2971800" cy="4419600"/>
          </a:xfrm>
        </p:spPr>
        <p:txBody>
          <a:bodyPr>
            <a:noAutofit/>
          </a:bodyPr>
          <a:lstStyle/>
          <a:p>
            <a:pPr algn="r"/>
            <a:r>
              <a:rPr lang="ar-AE" sz="1400" b="1" dirty="0" smtClean="0">
                <a:solidFill>
                  <a:schemeClr val="tx1"/>
                </a:solidFill>
              </a:rPr>
              <a:t>١-أُلوفٌ من الأجيالِ</a:t>
            </a:r>
          </a:p>
          <a:p>
            <a:pPr algn="r"/>
            <a:r>
              <a:rPr lang="ar-AE" sz="1400" b="1" dirty="0" smtClean="0">
                <a:solidFill>
                  <a:schemeClr val="tx1"/>
                </a:solidFill>
              </a:rPr>
              <a:t>تسجُدُ أمامك…</a:t>
            </a:r>
          </a:p>
          <a:p>
            <a:pPr algn="r"/>
            <a:r>
              <a:rPr lang="ar-AE" sz="1400" b="1" dirty="0" smtClean="0">
                <a:solidFill>
                  <a:schemeClr val="tx1"/>
                </a:solidFill>
              </a:rPr>
              <a:t>ترنّمُ ترنيمة الحمل </a:t>
            </a:r>
          </a:p>
          <a:p>
            <a:pPr algn="r"/>
            <a:r>
              <a:rPr lang="ar-AE" sz="1400" b="1" dirty="0" smtClean="0">
                <a:solidFill>
                  <a:schemeClr val="tx1"/>
                </a:solidFill>
              </a:rPr>
              <a:t>كُلّ الراقدينَ…</a:t>
            </a:r>
          </a:p>
          <a:p>
            <a:pPr algn="r"/>
            <a:r>
              <a:rPr lang="ar-AE" sz="1400" b="1" dirty="0" smtClean="0">
                <a:solidFill>
                  <a:schemeClr val="tx1"/>
                </a:solidFill>
              </a:rPr>
              <a:t>جميعُ المؤمنين </a:t>
            </a:r>
          </a:p>
          <a:p>
            <a:pPr algn="r"/>
            <a:r>
              <a:rPr lang="ar-AE" sz="1400" b="1" dirty="0" smtClean="0">
                <a:solidFill>
                  <a:schemeClr val="tx1"/>
                </a:solidFill>
              </a:rPr>
              <a:t>ينشدون ترنيمة الحمل </a:t>
            </a:r>
          </a:p>
          <a:p>
            <a:pPr algn="r"/>
            <a:endParaRPr lang="ar-AE" sz="1000" b="1" dirty="0" smtClean="0">
              <a:solidFill>
                <a:schemeClr val="tx1"/>
              </a:solidFill>
            </a:endParaRPr>
          </a:p>
          <a:p>
            <a:pPr algn="r"/>
            <a:r>
              <a:rPr lang="ar-AE" sz="1400" b="1" dirty="0" smtClean="0">
                <a:solidFill>
                  <a:srgbClr val="FF0000"/>
                </a:solidFill>
              </a:rPr>
              <a:t>قبل جوقة</a:t>
            </a:r>
          </a:p>
          <a:p>
            <a:pPr algn="r"/>
            <a:r>
              <a:rPr lang="ar-AE" sz="1400" b="1" dirty="0" smtClean="0">
                <a:solidFill>
                  <a:srgbClr val="FF0000"/>
                </a:solidFill>
              </a:rPr>
              <a:t>إسمُكَ الأعلى…إسمُكَ الأعظم…إسمُكَ فوق الجميع </a:t>
            </a:r>
          </a:p>
          <a:p>
            <a:pPr algn="r"/>
            <a:r>
              <a:rPr lang="ar-AE" sz="1400" b="1" dirty="0" smtClean="0">
                <a:solidFill>
                  <a:srgbClr val="FF0000"/>
                </a:solidFill>
              </a:rPr>
              <a:t>كُلّ سلطة وكل قوة ستُحنى أمام إسمِكَ </a:t>
            </a:r>
          </a:p>
          <a:p>
            <a:pPr algn="r"/>
            <a:endParaRPr lang="ar-AE" sz="1000" b="1" dirty="0" smtClean="0">
              <a:solidFill>
                <a:srgbClr val="FF0000"/>
              </a:solidFill>
            </a:endParaRPr>
          </a:p>
          <a:p>
            <a:pPr algn="r"/>
            <a:r>
              <a:rPr lang="ar-AE" sz="1400" b="1" dirty="0" smtClean="0">
                <a:solidFill>
                  <a:srgbClr val="FF0000"/>
                </a:solidFill>
              </a:rPr>
              <a:t>١-جوقة</a:t>
            </a:r>
          </a:p>
          <a:p>
            <a:pPr algn="r"/>
            <a:r>
              <a:rPr lang="ar-AE" sz="1400" b="1" dirty="0" smtClean="0">
                <a:solidFill>
                  <a:srgbClr val="FF0000"/>
                </a:solidFill>
              </a:rPr>
              <a:t>والملائكة تهتف قدّوس </a:t>
            </a:r>
          </a:p>
          <a:p>
            <a:pPr algn="r"/>
            <a:r>
              <a:rPr lang="ar-AE" sz="1400" b="1" dirty="0" smtClean="0">
                <a:solidFill>
                  <a:srgbClr val="FF0000"/>
                </a:solidFill>
              </a:rPr>
              <a:t>والخليقةُ تُنشِد قدّوس </a:t>
            </a:r>
          </a:p>
          <a:p>
            <a:pPr algn="r"/>
            <a:r>
              <a:rPr lang="ar-AE" sz="1400" b="1" dirty="0" smtClean="0">
                <a:solidFill>
                  <a:srgbClr val="FF0000"/>
                </a:solidFill>
              </a:rPr>
              <a:t>ترفعُكَ عالياً….فاسمُكَ قدّوس</a:t>
            </a:r>
          </a:p>
          <a:p>
            <a:pPr algn="r"/>
            <a:r>
              <a:rPr lang="ar-AE" sz="1400" b="1" dirty="0" smtClean="0">
                <a:solidFill>
                  <a:schemeClr val="tx1"/>
                </a:solidFill>
              </a:rPr>
              <a:t> </a:t>
            </a:r>
          </a:p>
          <a:p>
            <a:pPr algn="r"/>
            <a:r>
              <a:rPr lang="ar-AE" sz="1400" b="1" dirty="0" smtClean="0">
                <a:solidFill>
                  <a:schemeClr val="tx1"/>
                </a:solidFill>
              </a:rPr>
              <a:t>٢-لمن قد إفتداني …وغفر خطاياي </a:t>
            </a:r>
          </a:p>
          <a:p>
            <a:pPr algn="r"/>
            <a:r>
              <a:rPr lang="ar-AE" sz="1400" b="1" dirty="0" smtClean="0">
                <a:solidFill>
                  <a:schemeClr val="tx1"/>
                </a:solidFill>
              </a:rPr>
              <a:t>أُنشدُ ترنيمة الحمل</a:t>
            </a:r>
          </a:p>
          <a:p>
            <a:pPr algn="r"/>
            <a:r>
              <a:rPr lang="ar-AE" sz="1400" b="1" dirty="0" smtClean="0">
                <a:solidFill>
                  <a:schemeClr val="tx1"/>
                </a:solidFill>
              </a:rPr>
              <a:t>لِمَن حررني….لأسمهِ أنتمي</a:t>
            </a:r>
          </a:p>
          <a:p>
            <a:pPr algn="r"/>
            <a:r>
              <a:rPr lang="ar-AE" sz="1400" b="1" dirty="0" smtClean="0">
                <a:solidFill>
                  <a:schemeClr val="tx1"/>
                </a:solidFill>
              </a:rPr>
              <a:t>أنشد ترنيمة الحمل</a:t>
            </a:r>
          </a:p>
          <a:p>
            <a:pPr algn="r"/>
            <a:r>
              <a:rPr lang="ar-AE" sz="1400" b="1" dirty="0" smtClean="0">
                <a:solidFill>
                  <a:schemeClr val="tx1"/>
                </a:solidFill>
              </a:rPr>
              <a:t>ننشدُها الى ابد الآبدين </a:t>
            </a:r>
          </a:p>
          <a:p>
            <a:pPr algn="r"/>
            <a:endParaRPr lang="ar-AE" sz="1000" b="1" dirty="0" smtClean="0">
              <a:solidFill>
                <a:schemeClr val="tx1"/>
              </a:solidFill>
            </a:endParaRPr>
          </a:p>
          <a:p>
            <a:pPr algn="r"/>
            <a:r>
              <a:rPr lang="ar-AE" sz="1400" b="1" dirty="0" smtClean="0">
                <a:solidFill>
                  <a:srgbClr val="FF0000"/>
                </a:solidFill>
              </a:rPr>
              <a:t>٢-جوقة </a:t>
            </a:r>
          </a:p>
          <a:p>
            <a:pPr algn="r"/>
            <a:r>
              <a:rPr lang="ar-AE" sz="1400" b="1" dirty="0" smtClean="0">
                <a:solidFill>
                  <a:srgbClr val="FF0000"/>
                </a:solidFill>
              </a:rPr>
              <a:t>كل شعبك يهتف قدّوس </a:t>
            </a:r>
          </a:p>
          <a:p>
            <a:pPr algn="r"/>
            <a:r>
              <a:rPr lang="ar-AE" sz="1400" b="1" dirty="0" smtClean="0">
                <a:solidFill>
                  <a:srgbClr val="FF0000"/>
                </a:solidFill>
              </a:rPr>
              <a:t>لملك الملوك انت قدّوس </a:t>
            </a:r>
          </a:p>
          <a:p>
            <a:pPr algn="r"/>
            <a:r>
              <a:rPr lang="ar-AE" sz="1400" b="1" dirty="0" smtClean="0">
                <a:solidFill>
                  <a:srgbClr val="FF0000"/>
                </a:solidFill>
              </a:rPr>
              <a:t>نرفعُكَ عالياً….قدّوسٌ للأبد</a:t>
            </a:r>
          </a:p>
          <a:p>
            <a:pPr algn="r"/>
            <a:endParaRPr lang="en-US" sz="14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</TotalTime>
  <Words>81</Words>
  <Application>Microsoft Office PowerPoint</Application>
  <PresentationFormat>On-screen Show (4:3)</PresentationFormat>
  <Paragraphs>27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قدّوسٌ للأبد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قدّوسٌ للأبد ARABIC</dc:title>
  <dc:creator>FRONT</dc:creator>
  <cp:lastModifiedBy>FRONT</cp:lastModifiedBy>
  <cp:revision>13</cp:revision>
  <dcterms:created xsi:type="dcterms:W3CDTF">2025-01-20T23:02:57Z</dcterms:created>
  <dcterms:modified xsi:type="dcterms:W3CDTF">2025-02-09T00:01:39Z</dcterms:modified>
</cp:coreProperties>
</file>