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1A02-177E-4E51-AD7D-F92029F233E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C570-E327-4136-9E34-6149FF1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1A02-177E-4E51-AD7D-F92029F233E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C570-E327-4136-9E34-6149FF1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1A02-177E-4E51-AD7D-F92029F233E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C570-E327-4136-9E34-6149FF1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1A02-177E-4E51-AD7D-F92029F233E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C570-E327-4136-9E34-6149FF1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1A02-177E-4E51-AD7D-F92029F233E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C570-E327-4136-9E34-6149FF1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1A02-177E-4E51-AD7D-F92029F233E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C570-E327-4136-9E34-6149FF1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1A02-177E-4E51-AD7D-F92029F233E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C570-E327-4136-9E34-6149FF1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1A02-177E-4E51-AD7D-F92029F233E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C570-E327-4136-9E34-6149FF1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1A02-177E-4E51-AD7D-F92029F233E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C570-E327-4136-9E34-6149FF1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1A02-177E-4E51-AD7D-F92029F233E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C570-E327-4136-9E34-6149FF1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1A02-177E-4E51-AD7D-F92029F233E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C570-E327-4136-9E34-6149FF162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11A02-177E-4E51-AD7D-F92029F233E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5C570-E327-4136-9E34-6149FF1628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Սուրբ հավիտյա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267200" cy="381000"/>
          </a:xfrm>
        </p:spPr>
        <p:txBody>
          <a:bodyPr>
            <a:normAutofit fontScale="90000"/>
          </a:bodyPr>
          <a:lstStyle/>
          <a:p>
            <a:r>
              <a:rPr lang="hy-AM" b="1" dirty="0" smtClean="0"/>
              <a:t>Սուրբ հավիտյան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90600"/>
            <a:ext cx="8077200" cy="4572000"/>
          </a:xfrm>
        </p:spPr>
        <p:txBody>
          <a:bodyPr numCol="2">
            <a:noAutofit/>
          </a:bodyPr>
          <a:lstStyle/>
          <a:p>
            <a:pPr algn="l"/>
            <a:r>
              <a:rPr lang="hy-AM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Ազգերն ու սերունդները Քեզ երկրպագում են</a:t>
            </a:r>
          </a:p>
          <a:p>
            <a:pPr algn="l"/>
            <a:r>
              <a:rPr lang="hy-AM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Եվ Քեզ մեծարում են Գառն Աստծո։</a:t>
            </a:r>
          </a:p>
          <a:p>
            <a:pPr algn="l"/>
            <a:r>
              <a:rPr lang="hy-AM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Դարեր ի վեր երգում են Երկնային օրհներգը,</a:t>
            </a:r>
          </a:p>
          <a:p>
            <a:pPr algn="l"/>
            <a:r>
              <a:rPr lang="hy-AM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Եվ Քեզ մեծարում են Գառն Աստծո։</a:t>
            </a:r>
          </a:p>
          <a:p>
            <a:pPr algn="l"/>
            <a:endParaRPr lang="en-US" sz="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y-AM" sz="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hy-AM" sz="1400" b="1" dirty="0" smtClean="0">
                <a:solidFill>
                  <a:srgbClr val="FF0000"/>
                </a:solidFill>
              </a:rPr>
              <a:t>Անունը Քո բարձր է, Անունը Քո մեծ է,</a:t>
            </a:r>
          </a:p>
          <a:p>
            <a:pPr algn="l"/>
            <a:r>
              <a:rPr lang="hy-AM" sz="1400" b="1" dirty="0" smtClean="0">
                <a:solidFill>
                  <a:srgbClr val="FF0000"/>
                </a:solidFill>
              </a:rPr>
              <a:t>Անունը Քո վեր է ամենից,</a:t>
            </a:r>
          </a:p>
          <a:p>
            <a:pPr algn="l"/>
            <a:r>
              <a:rPr lang="hy-AM" sz="1400" b="1" dirty="0" smtClean="0">
                <a:solidFill>
                  <a:srgbClr val="FF0000"/>
                </a:solidFill>
              </a:rPr>
              <a:t>Բոլոր գահերից վեր, Ամեն ուժերից վեր,</a:t>
            </a:r>
          </a:p>
          <a:p>
            <a:pPr algn="l"/>
            <a:r>
              <a:rPr lang="hy-AM" sz="1400" b="1" dirty="0" smtClean="0">
                <a:solidFill>
                  <a:srgbClr val="FF0000"/>
                </a:solidFill>
              </a:rPr>
              <a:t>Անունը Քո վեր է ամենից։ </a:t>
            </a:r>
            <a:endParaRPr lang="en-US" sz="600" b="1" dirty="0" smtClean="0">
              <a:solidFill>
                <a:srgbClr val="FF0000"/>
              </a:solidFill>
            </a:endParaRPr>
          </a:p>
          <a:p>
            <a:pPr algn="l"/>
            <a:endParaRPr lang="en-US" sz="600" b="1" dirty="0" smtClean="0">
              <a:solidFill>
                <a:srgbClr val="FF0000"/>
              </a:solidFill>
            </a:endParaRPr>
          </a:p>
          <a:p>
            <a:pPr algn="l"/>
            <a:endParaRPr lang="hy-AM" sz="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hy-AM" sz="1400" b="1" dirty="0" smtClean="0">
                <a:solidFill>
                  <a:srgbClr val="FF0000"/>
                </a:solidFill>
              </a:rPr>
              <a:t>Քեզ գոչում ենք Դու Սուրբ ես,</a:t>
            </a:r>
          </a:p>
          <a:p>
            <a:pPr algn="l"/>
            <a:r>
              <a:rPr lang="hy-AM" sz="1400" b="1" dirty="0" smtClean="0">
                <a:solidFill>
                  <a:srgbClr val="FF0000"/>
                </a:solidFill>
              </a:rPr>
              <a:t>Միաբան երգում  Սուրբ ես,</a:t>
            </a:r>
          </a:p>
          <a:p>
            <a:pPr algn="l"/>
            <a:r>
              <a:rPr lang="hy-AM" sz="1400" b="1" dirty="0" smtClean="0">
                <a:solidFill>
                  <a:srgbClr val="FF0000"/>
                </a:solidFill>
              </a:rPr>
              <a:t>Վեր ես ամենից,  Սուրբ ես,</a:t>
            </a:r>
          </a:p>
          <a:p>
            <a:pPr algn="l"/>
            <a:r>
              <a:rPr lang="hy-AM" sz="1400" b="1" dirty="0" smtClean="0">
                <a:solidFill>
                  <a:srgbClr val="FF0000"/>
                </a:solidFill>
              </a:rPr>
              <a:t>Սուրբ ես հավերժ Տեր։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y-AM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Տերը ինձ փրկել է, Մեղքերն է իմ ներել,</a:t>
            </a:r>
          </a:p>
          <a:p>
            <a:pPr algn="l"/>
            <a:r>
              <a:rPr lang="hy-AM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Ողջ սրտով Աստծուն ես կերգեմ։</a:t>
            </a:r>
          </a:p>
          <a:p>
            <a:pPr algn="l"/>
            <a:r>
              <a:rPr lang="hy-AM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Նա ինձ ազատել է, Սուրբ Հոգով լցրել,</a:t>
            </a:r>
          </a:p>
          <a:p>
            <a:pPr algn="l"/>
            <a:r>
              <a:rPr lang="hy-AM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Ողջ սրտով Աստծուն ես կերգեմ,</a:t>
            </a:r>
          </a:p>
          <a:p>
            <a:pPr algn="l"/>
            <a:r>
              <a:rPr lang="hy-AM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Հիսուս Քեզ հավիտյան կմեծարեմ։</a:t>
            </a:r>
            <a:endParaRPr lang="en-US" sz="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y-AM" sz="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 2</a:t>
            </a:r>
          </a:p>
          <a:p>
            <a:pPr algn="l"/>
            <a:r>
              <a:rPr lang="hy-AM" sz="1400" b="1" dirty="0" smtClean="0">
                <a:solidFill>
                  <a:srgbClr val="FF0000"/>
                </a:solidFill>
              </a:rPr>
              <a:t>Մենք երգում ենք Քեզ Սուրբ ես,</a:t>
            </a:r>
          </a:p>
          <a:p>
            <a:pPr algn="l"/>
            <a:r>
              <a:rPr lang="hy-AM" sz="1400" b="1" dirty="0" smtClean="0">
                <a:solidFill>
                  <a:srgbClr val="FF0000"/>
                </a:solidFill>
              </a:rPr>
              <a:t>Թագավորն ես մեր, Սուրբ ես,</a:t>
            </a:r>
          </a:p>
          <a:p>
            <a:pPr algn="l"/>
            <a:r>
              <a:rPr lang="hy-AM" sz="1400" b="1" dirty="0" smtClean="0">
                <a:solidFill>
                  <a:srgbClr val="FF0000"/>
                </a:solidFill>
              </a:rPr>
              <a:t>Հավիտյան ես Դու, Սուրբ ես,</a:t>
            </a:r>
          </a:p>
          <a:p>
            <a:pPr algn="l"/>
            <a:r>
              <a:rPr lang="hy-AM" sz="1400" b="1" dirty="0" smtClean="0">
                <a:solidFill>
                  <a:srgbClr val="FF0000"/>
                </a:solidFill>
              </a:rPr>
              <a:t>Սուրբ ես Արքա մեր։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151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Սուրբ հավիտյան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Սուրբ հավիտյան ARMENIA</dc:title>
  <dc:creator>FRONT</dc:creator>
  <cp:lastModifiedBy>FRONT</cp:lastModifiedBy>
  <cp:revision>10</cp:revision>
  <dcterms:created xsi:type="dcterms:W3CDTF">2025-01-20T23:08:11Z</dcterms:created>
  <dcterms:modified xsi:type="dcterms:W3CDTF">2025-02-20T16:58:36Z</dcterms:modified>
</cp:coreProperties>
</file>