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C07CE-0948-4F3F-8668-E03ABD4F9344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2B257-DCC2-496C-A71F-DCDBC85860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редь ночного мрака в мире слышен кр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991600" cy="6095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>
                <a:solidFill>
                  <a:schemeClr val="bg1"/>
                </a:solidFill>
              </a:rPr>
              <a:t>Средь </a:t>
            </a:r>
            <a:r>
              <a:rPr lang="ru-RU" sz="3600" b="1" dirty="0" smtClean="0">
                <a:solidFill>
                  <a:schemeClr val="bg1"/>
                </a:solidFill>
              </a:rPr>
              <a:t>ночного мрака в мире слышен крик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"/>
            <a:ext cx="3429000" cy="3505200"/>
          </a:xfrm>
        </p:spPr>
        <p:txBody>
          <a:bodyPr>
            <a:noAutofit/>
          </a:bodyPr>
          <a:lstStyle/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Средь </a:t>
            </a:r>
            <a:r>
              <a:rPr lang="ru-RU" sz="1200" b="1" dirty="0" smtClean="0">
                <a:solidFill>
                  <a:schemeClr val="bg1"/>
                </a:solidFill>
              </a:rPr>
              <a:t>ночного мрака в мире слышен крик: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свет! Дайте свет!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Люди гибнут и настал последний миг.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свет! Дайте свет!</a:t>
            </a:r>
          </a:p>
          <a:p>
            <a:pPr algn="l"/>
            <a:endParaRPr lang="ru-RU" sz="12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Припев:   </a:t>
            </a: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Свет спасенья всюду понесем.</a:t>
            </a: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Всюду, где греховный мрак царит.</a:t>
            </a: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Свет спасенья всюду понесем -</a:t>
            </a: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Пусть он в темноте горит.</a:t>
            </a: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Освещая путь в небесный дом,</a:t>
            </a:r>
          </a:p>
          <a:p>
            <a:pPr algn="l"/>
            <a:r>
              <a:rPr lang="ru-RU" sz="1200" b="1" dirty="0" smtClean="0">
                <a:solidFill>
                  <a:srgbClr val="FF0000"/>
                </a:solidFill>
              </a:rPr>
              <a:t>Где любовь и мир царит.</a:t>
            </a:r>
          </a:p>
          <a:p>
            <a:pPr algn="l"/>
            <a:endParaRPr lang="ru-RU" sz="12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Отовсюду </a:t>
            </a:r>
            <a:r>
              <a:rPr lang="ru-RU" sz="1200" b="1" dirty="0" smtClean="0">
                <a:solidFill>
                  <a:schemeClr val="bg1"/>
                </a:solidFill>
              </a:rPr>
              <a:t>слышен македонский крик: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свет! Дайте свет!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Кто вкусил от Божьих благ, пусть поспешит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Дать им свет. Дайте свет!</a:t>
            </a:r>
          </a:p>
          <a:p>
            <a:pPr algn="l"/>
            <a:endParaRPr lang="ru-RU" sz="12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Так и в наши дни ужасна темнота.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</a:t>
            </a:r>
            <a:r>
              <a:rPr lang="ru-RU" sz="1200" b="1" dirty="0" smtClean="0">
                <a:solidFill>
                  <a:schemeClr val="bg1"/>
                </a:solidFill>
              </a:rPr>
              <a:t>свет! Дайте свет!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Миллионы грешных гибнут без Христа,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свет! Дайте свет!</a:t>
            </a:r>
          </a:p>
          <a:p>
            <a:pPr algn="l"/>
            <a:endParaRPr lang="ru-RU" sz="12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"</a:t>
            </a:r>
            <a:r>
              <a:rPr lang="ru-RU" sz="1200" b="1" dirty="0" smtClean="0">
                <a:solidFill>
                  <a:schemeClr val="bg1"/>
                </a:solidFill>
              </a:rPr>
              <a:t>Вы - свет миру!" - так Спаситель Сам сказал.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свет! Дайте свет!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Среди мрака Он светить нам приказал.</a:t>
            </a: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Дайте свет! Дайте свет!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Средь ночного мрака в мире слышен крик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Средь ночного мрака в мире слышен крик RUSSIAN</dc:title>
  <dc:creator>FRONT</dc:creator>
  <cp:lastModifiedBy>FRONT</cp:lastModifiedBy>
  <cp:revision>7</cp:revision>
  <dcterms:created xsi:type="dcterms:W3CDTF">2025-01-20T18:55:48Z</dcterms:created>
  <dcterms:modified xsi:type="dcterms:W3CDTF">2025-02-01T16:12:32Z</dcterms:modified>
</cp:coreProperties>
</file>