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12BCC-6756-4462-BFB5-00EB4F1778EC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AF54-594B-4AA2-8843-6B55E7E6F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12BCC-6756-4462-BFB5-00EB4F1778EC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AF54-594B-4AA2-8843-6B55E7E6F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12BCC-6756-4462-BFB5-00EB4F1778EC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AF54-594B-4AA2-8843-6B55E7E6F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12BCC-6756-4462-BFB5-00EB4F1778EC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AF54-594B-4AA2-8843-6B55E7E6F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12BCC-6756-4462-BFB5-00EB4F1778EC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AF54-594B-4AA2-8843-6B55E7E6F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12BCC-6756-4462-BFB5-00EB4F1778EC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AF54-594B-4AA2-8843-6B55E7E6F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12BCC-6756-4462-BFB5-00EB4F1778EC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AF54-594B-4AA2-8843-6B55E7E6F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12BCC-6756-4462-BFB5-00EB4F1778EC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AF54-594B-4AA2-8843-6B55E7E6F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12BCC-6756-4462-BFB5-00EB4F1778EC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AF54-594B-4AA2-8843-6B55E7E6F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12BCC-6756-4462-BFB5-00EB4F1778EC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AF54-594B-4AA2-8843-6B55E7E6F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12BCC-6756-4462-BFB5-00EB4F1778EC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AF54-594B-4AA2-8843-6B55E7E6F9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12BCC-6756-4462-BFB5-00EB4F1778EC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AF54-594B-4AA2-8843-6B55E7E6F9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Завинаги Свя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52400"/>
            <a:ext cx="3657600" cy="381000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Завинаги </a:t>
            </a:r>
            <a:r>
              <a:rPr lang="az-Cyrl-AZ" b="1" dirty="0" smtClean="0"/>
              <a:t>Свят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8382000" cy="4876800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Множества спасени кланят се пред трона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пеят песента на Агнеца.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Преминалите в слава и бъдещи светии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ще пеят песента на Агнеца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Исус – име славно, Исус – най-велико!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Исус, Ти над всичко си!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Царе и господства, над власти и сили –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Исус, Ти над всичко си!</a:t>
            </a:r>
          </a:p>
          <a:p>
            <a:pPr algn="l"/>
            <a:endParaRPr lang="ru-RU" sz="16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Chorus 1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Пеят ангели: Свят си!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И земя, небе: Свят си!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Ти си възвишен, свят си!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Завинаги Свят си 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Бил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 си изкупен, бил ли си простен –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вечно пей хвала на Агнеца.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Щом носиш името Му и ходиш в свобода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вечно пей хвала на Агнеца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Chorus 2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И народа твои: Свят си!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Славят Царят си: Свят си!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Ти си възвишен, свят си!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Завинаги Свят си </a:t>
            </a:r>
            <a:r>
              <a:rPr lang="ru-RU" sz="1600" b="1" dirty="0" smtClean="0">
                <a:solidFill>
                  <a:srgbClr val="FF0000"/>
                </a:solidFill>
              </a:rPr>
              <a:t>!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Tag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Ти си възвишен, свят си!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Завинаги Свят си !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153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Завинаги Свят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Завинаги Свят BUGALIA</dc:title>
  <dc:creator>FRONT</dc:creator>
  <cp:lastModifiedBy>FRONT</cp:lastModifiedBy>
  <cp:revision>5</cp:revision>
  <dcterms:created xsi:type="dcterms:W3CDTF">2025-01-20T23:00:51Z</dcterms:created>
  <dcterms:modified xsi:type="dcterms:W3CDTF">2025-02-13T15:06:31Z</dcterms:modified>
</cp:coreProperties>
</file>