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93C5A-E74A-4B3E-874B-5A26E190C9E7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1898A-338B-4D7E-802E-56907038AB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Ye Mukwano Gw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58674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Yesu</a:t>
            </a:r>
            <a:r>
              <a:rPr lang="en-US" b="1" dirty="0"/>
              <a:t> Ye </a:t>
            </a:r>
            <a:r>
              <a:rPr lang="en-US" b="1" dirty="0" err="1"/>
              <a:t>Mukwano</a:t>
            </a:r>
            <a:r>
              <a:rPr lang="en-US" b="1" dirty="0"/>
              <a:t> </a:t>
            </a:r>
            <a:r>
              <a:rPr lang="en-US" b="1" dirty="0" err="1" smtClean="0"/>
              <a:t>Gwange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371600"/>
            <a:ext cx="7848600" cy="5257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ye </a:t>
            </a:r>
            <a:r>
              <a:rPr lang="en-US" sz="1600" b="1" dirty="0" err="1" smtClean="0">
                <a:solidFill>
                  <a:schemeClr val="tx1"/>
                </a:solidFill>
              </a:rPr>
              <a:t>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Ssanyu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lyange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lyonna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Lwazi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lwange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kiddukiro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mwennekweka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Mu </a:t>
            </a:r>
            <a:r>
              <a:rPr lang="en-US" sz="1600" b="1" dirty="0" err="1" smtClean="0">
                <a:solidFill>
                  <a:schemeClr val="tx1"/>
                </a:solidFill>
              </a:rPr>
              <a:t>nnaku</a:t>
            </a:r>
            <a:r>
              <a:rPr lang="en-US" sz="1600" b="1" dirty="0" smtClean="0">
                <a:solidFill>
                  <a:schemeClr val="tx1"/>
                </a:solidFill>
              </a:rPr>
              <a:t> era ne mu </a:t>
            </a:r>
            <a:r>
              <a:rPr lang="en-US" sz="1600" b="1" dirty="0" err="1" smtClean="0">
                <a:solidFill>
                  <a:schemeClr val="tx1"/>
                </a:solidFill>
              </a:rPr>
              <a:t>ssanyu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gange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gonna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Yankuuma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ye </a:t>
            </a:r>
            <a:r>
              <a:rPr lang="en-US" sz="1600" b="1" dirty="0" err="1" smtClean="0">
                <a:solidFill>
                  <a:schemeClr val="tx1"/>
                </a:solidFill>
              </a:rPr>
              <a:t>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Mu </a:t>
            </a:r>
            <a:r>
              <a:rPr lang="en-US" sz="1600" b="1" dirty="0" err="1" smtClean="0">
                <a:solidFill>
                  <a:schemeClr val="tx1"/>
                </a:solidFill>
              </a:rPr>
              <a:t>bigezo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byonna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Ngenda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naye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nansaasirs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Era </a:t>
            </a:r>
            <a:r>
              <a:rPr lang="en-US" sz="1600" b="1" dirty="0" err="1" smtClean="0">
                <a:solidFill>
                  <a:schemeClr val="tx1"/>
                </a:solidFill>
              </a:rPr>
              <a:t>ampa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obuwanguzi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Makungula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malungi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Mu </a:t>
            </a:r>
            <a:r>
              <a:rPr lang="en-US" sz="1600" b="1" dirty="0" err="1" smtClean="0">
                <a:solidFill>
                  <a:schemeClr val="tx1"/>
                </a:solidFill>
              </a:rPr>
              <a:t>musana</a:t>
            </a:r>
            <a:r>
              <a:rPr lang="en-US" sz="1600" b="1" dirty="0" smtClean="0">
                <a:solidFill>
                  <a:schemeClr val="tx1"/>
                </a:solidFill>
              </a:rPr>
              <a:t> ne mu </a:t>
            </a:r>
            <a:r>
              <a:rPr lang="en-US" sz="1600" b="1" dirty="0" err="1" smtClean="0">
                <a:solidFill>
                  <a:schemeClr val="tx1"/>
                </a:solidFill>
              </a:rPr>
              <a:t>nkuba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kyengera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kyange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Yankuuma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ye </a:t>
            </a:r>
            <a:r>
              <a:rPr lang="en-US" sz="1600" b="1" dirty="0" err="1" smtClean="0">
                <a:solidFill>
                  <a:schemeClr val="tx1"/>
                </a:solidFill>
              </a:rPr>
              <a:t>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Nnamwesiganga</a:t>
            </a:r>
            <a:r>
              <a:rPr lang="en-US" sz="1600" b="1" dirty="0" smtClean="0">
                <a:solidFill>
                  <a:schemeClr val="tx1"/>
                </a:solidFill>
              </a:rPr>
              <a:t> era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Siyinzenga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kumwegaana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Mu </a:t>
            </a:r>
            <a:r>
              <a:rPr lang="en-US" sz="1600" b="1" dirty="0" err="1" smtClean="0">
                <a:solidFill>
                  <a:schemeClr val="tx1"/>
                </a:solidFill>
              </a:rPr>
              <a:t>byonna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byenteesa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Nnaagendanga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gyantwala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Emisana</a:t>
            </a:r>
            <a:r>
              <a:rPr lang="en-US" sz="1600" b="1" dirty="0" smtClean="0">
                <a:solidFill>
                  <a:schemeClr val="tx1"/>
                </a:solidFill>
              </a:rPr>
              <a:t> era </a:t>
            </a:r>
            <a:r>
              <a:rPr lang="en-US" sz="1600" b="1" dirty="0" err="1" smtClean="0">
                <a:solidFill>
                  <a:schemeClr val="tx1"/>
                </a:solidFill>
              </a:rPr>
              <a:t>n’ekiro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Nnaagendanga</a:t>
            </a:r>
            <a:r>
              <a:rPr lang="en-US" sz="1600" b="1" dirty="0" smtClean="0">
                <a:solidFill>
                  <a:schemeClr val="tx1"/>
                </a:solidFill>
              </a:rPr>
              <a:t> Ye </a:t>
            </a:r>
            <a:r>
              <a:rPr lang="en-US" sz="1600" b="1" dirty="0" err="1" smtClean="0">
                <a:solidFill>
                  <a:schemeClr val="tx1"/>
                </a:solidFill>
              </a:rPr>
              <a:t>gyantwala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Yankuuma</a:t>
            </a:r>
            <a:r>
              <a:rPr lang="en-US" sz="1600" b="1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ye </a:t>
            </a:r>
            <a:r>
              <a:rPr lang="en-US" sz="1600" b="1" dirty="0" err="1" smtClean="0">
                <a:solidFill>
                  <a:schemeClr val="tx1"/>
                </a:solidFill>
              </a:rPr>
              <a:t>Mukwano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gwange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Neetaaga</a:t>
            </a:r>
            <a:r>
              <a:rPr lang="en-US" sz="1600" b="1" dirty="0" smtClean="0">
                <a:solidFill>
                  <a:schemeClr val="tx1"/>
                </a:solidFill>
              </a:rPr>
              <a:t> ye </a:t>
            </a:r>
            <a:r>
              <a:rPr lang="en-US" sz="1600" b="1" dirty="0" err="1" smtClean="0">
                <a:solidFill>
                  <a:schemeClr val="tx1"/>
                </a:solidFill>
              </a:rPr>
              <a:t>Yekka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Namwesiga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Ndimwesiga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Byonna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biweddewo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Bulamu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bwange</a:t>
            </a:r>
            <a:r>
              <a:rPr lang="en-US" sz="1600" b="1" dirty="0" smtClean="0">
                <a:solidFill>
                  <a:schemeClr val="tx1"/>
                </a:solidFill>
              </a:rPr>
              <a:t> ne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Bulamu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Obutagwawo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Mirembe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Egitagwawo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Yankuuma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107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Ye Mukwano Gwange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Ye Mukwano Gwange LUGANDA</dc:title>
  <dc:creator>FRONT</dc:creator>
  <cp:lastModifiedBy>FRONT</cp:lastModifiedBy>
  <cp:revision>6</cp:revision>
  <dcterms:created xsi:type="dcterms:W3CDTF">2025-02-17T14:18:15Z</dcterms:created>
  <dcterms:modified xsi:type="dcterms:W3CDTF">2025-02-17T15:40:33Z</dcterms:modified>
</cp:coreProperties>
</file>