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6597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E478E-3A2D-4CAA-A957-CD2665FBB288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ABA0F-844D-402F-B32E-92133E1F19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meni Inji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1"/>
            <a:ext cx="3048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Tumeni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Injili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2819400" cy="3733800"/>
          </a:xfrm>
        </p:spPr>
        <p:txBody>
          <a:bodyPr numCol="1">
            <a:noAutofit/>
          </a:bodyPr>
          <a:lstStyle/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Twasikia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mwito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kutoka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mbali</a:t>
            </a:r>
            <a:r>
              <a:rPr lang="en-US" sz="15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Roho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za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watu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zionekane</a:t>
            </a:r>
            <a:r>
              <a:rPr lang="en-US" sz="1500" b="1" dirty="0" smtClean="0">
                <a:solidFill>
                  <a:schemeClr val="bg1"/>
                </a:solidFill>
              </a:rPr>
              <a:t/>
            </a:r>
            <a:br>
              <a:rPr lang="en-US" sz="1500" b="1" dirty="0" smtClean="0">
                <a:solidFill>
                  <a:schemeClr val="bg1"/>
                </a:solidFill>
              </a:rPr>
            </a:br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Tumeni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nuru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ya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Injili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Ing</a:t>
            </a:r>
            <a:r>
              <a:rPr lang="en-US" sz="1500" b="1" dirty="0" smtClean="0">
                <a:solidFill>
                  <a:srgbClr val="FF0000"/>
                </a:solidFill>
              </a:rPr>
              <a:t>, are </a:t>
            </a:r>
            <a:r>
              <a:rPr lang="en-US" sz="1500" b="1" dirty="0" err="1" smtClean="0">
                <a:solidFill>
                  <a:srgbClr val="FF0000"/>
                </a:solidFill>
              </a:rPr>
              <a:t>duniani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Tumeni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nuru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ya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r>
              <a:rPr lang="en-US" sz="1500" b="1" dirty="0" err="1" smtClean="0">
                <a:solidFill>
                  <a:srgbClr val="FF0000"/>
                </a:solidFill>
              </a:rPr>
              <a:t>Injili</a:t>
            </a:r>
            <a:r>
              <a:rPr lang="en-US" sz="1500" b="1" dirty="0" smtClean="0">
                <a:solidFill>
                  <a:srgbClr val="FF0000"/>
                </a:solidFill>
              </a:rPr>
              <a:t> </a:t>
            </a:r>
            <a:endParaRPr lang="en-US" sz="1500" dirty="0" smtClean="0">
              <a:solidFill>
                <a:srgbClr val="FF0000"/>
              </a:solidFill>
            </a:endParaRPr>
          </a:p>
          <a:p>
            <a:pPr algn="l"/>
            <a:r>
              <a:rPr lang="en-US" sz="1500" b="1" dirty="0" err="1" smtClean="0">
                <a:solidFill>
                  <a:srgbClr val="FF0000"/>
                </a:solidFill>
              </a:rPr>
              <a:t>Ing</a:t>
            </a:r>
            <a:r>
              <a:rPr lang="en-US" sz="1500" b="1" dirty="0" smtClean="0">
                <a:solidFill>
                  <a:srgbClr val="FF0000"/>
                </a:solidFill>
              </a:rPr>
              <a:t>, are </a:t>
            </a:r>
            <a:r>
              <a:rPr lang="en-US" sz="1500" b="1" dirty="0" err="1" smtClean="0">
                <a:solidFill>
                  <a:srgbClr val="FF0000"/>
                </a:solidFill>
              </a:rPr>
              <a:t>duniani</a:t>
            </a:r>
            <a:r>
              <a:rPr lang="en-US" sz="1500" b="1" dirty="0" smtClean="0">
                <a:solidFill>
                  <a:srgbClr val="FF0000"/>
                </a:solidFill>
              </a:rPr>
              <a:t>.</a:t>
            </a:r>
            <a:endParaRPr lang="en-US" sz="15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Tumeitwa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kueneza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Sadaka</a:t>
            </a:r>
            <a:r>
              <a:rPr lang="en-US" sz="1500" b="1" dirty="0" smtClean="0">
                <a:solidFill>
                  <a:schemeClr val="bg1"/>
                </a:solidFill>
              </a:rPr>
              <a:t>  </a:t>
            </a:r>
            <a:r>
              <a:rPr lang="en-US" sz="1500" b="1" dirty="0" err="1" smtClean="0">
                <a:solidFill>
                  <a:schemeClr val="bg1"/>
                </a:solidFill>
              </a:rPr>
              <a:t>twaziweka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msalabani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Natuombe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nehema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ienee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500" b="1" dirty="0" smtClean="0">
                <a:solidFill>
                  <a:schemeClr val="bg1"/>
                </a:solidFill>
              </a:rPr>
              <a:t>Na </a:t>
            </a:r>
            <a:r>
              <a:rPr lang="en-US" sz="1500" b="1" dirty="0" err="1" smtClean="0">
                <a:solidFill>
                  <a:schemeClr val="bg1"/>
                </a:solidFill>
              </a:rPr>
              <a:t>Roho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wa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Kristo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uonekane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Usichoke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kazi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kwa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Upendo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Taji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ya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uzima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tupate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mwisho</a:t>
            </a:r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500" b="1" dirty="0" err="1" smtClean="0">
                <a:solidFill>
                  <a:schemeClr val="bg1"/>
                </a:solidFill>
              </a:rPr>
              <a:t>Tumeni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  <a:r>
              <a:rPr lang="en-US" sz="1500" b="1" dirty="0" err="1" smtClean="0">
                <a:solidFill>
                  <a:schemeClr val="bg1"/>
                </a:solidFill>
              </a:rPr>
              <a:t>Injili</a:t>
            </a:r>
            <a:r>
              <a:rPr lang="en-US" sz="15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b="1" dirty="0" smtClean="0">
              <a:solidFill>
                <a:schemeClr val="bg1"/>
              </a:solidFill>
            </a:endParaRPr>
          </a:p>
          <a:p>
            <a:pPr algn="l"/>
            <a:endParaRPr lang="en-US" sz="15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Tumeni Injili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Twasikia mwito kutoka mbali  Swahili</dc:title>
  <dc:creator>FRONT</dc:creator>
  <cp:lastModifiedBy>FRONT</cp:lastModifiedBy>
  <cp:revision>27</cp:revision>
  <dcterms:created xsi:type="dcterms:W3CDTF">2025-01-20T18:43:44Z</dcterms:created>
  <dcterms:modified xsi:type="dcterms:W3CDTF">2025-02-04T15:15:42Z</dcterms:modified>
</cp:coreProperties>
</file>