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5880-9A92-4A24-9783-18E445EA8DD3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8CD9-605B-4FB7-BB18-357FEF1AD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5880-9A92-4A24-9783-18E445EA8DD3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8CD9-605B-4FB7-BB18-357FEF1AD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5880-9A92-4A24-9783-18E445EA8DD3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8CD9-605B-4FB7-BB18-357FEF1AD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5880-9A92-4A24-9783-18E445EA8DD3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8CD9-605B-4FB7-BB18-357FEF1AD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5880-9A92-4A24-9783-18E445EA8DD3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8CD9-605B-4FB7-BB18-357FEF1AD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5880-9A92-4A24-9783-18E445EA8DD3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8CD9-605B-4FB7-BB18-357FEF1AD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5880-9A92-4A24-9783-18E445EA8DD3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8CD9-605B-4FB7-BB18-357FEF1AD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5880-9A92-4A24-9783-18E445EA8DD3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8CD9-605B-4FB7-BB18-357FEF1AD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5880-9A92-4A24-9783-18E445EA8DD3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8CD9-605B-4FB7-BB18-357FEF1AD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5880-9A92-4A24-9783-18E445EA8DD3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8CD9-605B-4FB7-BB18-357FEF1AD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5880-9A92-4A24-9783-18E445EA8DD3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8CD9-605B-4FB7-BB18-357FEF1AD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F5880-9A92-4A24-9783-18E445EA8DD3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B8CD9-605B-4FB7-BB18-357FEF1ADE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Is All The World To M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Is All The World To Me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5918" y="188640"/>
            <a:ext cx="5572164" cy="434479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/>
              <a:t>Tu </a:t>
            </a:r>
            <a:r>
              <a:rPr lang="fr-FR" b="1" dirty="0"/>
              <a:t>es, Jésus, mon </a:t>
            </a:r>
            <a:r>
              <a:rPr lang="fr-FR" b="1" dirty="0" smtClean="0"/>
              <a:t>univers</a:t>
            </a:r>
            <a:r>
              <a:rPr lang="fr-FR" dirty="0"/>
              <a:t/>
            </a:r>
            <a:br>
              <a:rPr lang="fr-FR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4414" y="1500174"/>
            <a:ext cx="6400800" cy="4946104"/>
          </a:xfrm>
        </p:spPr>
        <p:txBody>
          <a:bodyPr numCol="2"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1.Tu es, Jésus, mon univers,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vie, ma joie, mon gain.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me prodigues Tes bontés,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gardes dans Ta main.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je suis las, à Toi je viens,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me consoles, me soutiens,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crie à Toi, Tu es mon Bien,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Ami !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2.Tu es, Jésus, mon univers,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Présent dans mes douleurs,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viens à Toi, Tu me bénis,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toutes Tes faveurs.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Toi, mon soleil qui resplendit,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es la pluie qui rafraîchit,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Qui, en mon cœur, produit du fruit,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Ami !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3.Tu es, Jésus, mon univers,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Fidèle je serai !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Comment renier ce grand Ami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 s’est pour moi livré ?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suis heureux quand je Te suis,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me protèges jour et nuit.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Tes sentiers, Tu me conduis,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Ami !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4.Tu es, Jésus, mon univers,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Toi, mon meilleur Ami.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Tout prendra fin, tout passera,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Toi je me confie !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L’éternité est devant moi,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en mon Dieu je mets ma foi.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es, Jésus, ma vie, ma joie,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Ami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217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Tu es, Jésus, mon univers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Tu es, Jésus, mon univers </dc:title>
  <dc:creator>mary</dc:creator>
  <cp:lastModifiedBy>FRONT</cp:lastModifiedBy>
  <cp:revision>8</cp:revision>
  <dcterms:created xsi:type="dcterms:W3CDTF">2022-06-25T20:51:10Z</dcterms:created>
  <dcterms:modified xsi:type="dcterms:W3CDTF">2025-02-20T14:30:47Z</dcterms:modified>
</cp:coreProperties>
</file>