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2A526-08ED-4A54-AD77-2589AA304E29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9D988-2D5E-4D21-9A57-36C0B53BD4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race is enough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 Gracia Es Sufici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Tu</a:t>
            </a:r>
            <a:r>
              <a:rPr lang="en-US" b="1" dirty="0"/>
              <a:t> </a:t>
            </a:r>
            <a:r>
              <a:rPr lang="en-US" b="1" dirty="0" err="1"/>
              <a:t>Gracia</a:t>
            </a:r>
            <a:r>
              <a:rPr lang="en-US" b="1" dirty="0"/>
              <a:t> Es </a:t>
            </a:r>
            <a:r>
              <a:rPr lang="en-US" b="1" dirty="0" err="1" smtClean="0"/>
              <a:t>Suficiente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3733800" cy="3581400"/>
          </a:xfrm>
        </p:spPr>
        <p:txBody>
          <a:bodyPr>
            <a:noAutofit/>
          </a:bodyPr>
          <a:lstStyle/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 grande  y fiel  es nuestro Dios,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salva y  guarda al  pecador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  cubres con tu paz y  misericordia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nada nos separar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á.</a:t>
            </a:r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Pre 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Y levanta tu pueblo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Levanta tus hijos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Levanta  tu </a:t>
            </a:r>
            <a:r>
              <a:rPr lang="es-ES" sz="1600" b="1" dirty="0" smtClean="0">
                <a:solidFill>
                  <a:srgbClr val="FF0000"/>
                </a:solidFill>
              </a:rPr>
              <a:t>iglesia, </a:t>
            </a:r>
            <a:r>
              <a:rPr lang="es-ES" sz="1600" b="1" dirty="0" smtClean="0">
                <a:solidFill>
                  <a:srgbClr val="FF0000"/>
                </a:solidFill>
              </a:rPr>
              <a:t>oh </a:t>
            </a:r>
            <a:r>
              <a:rPr lang="es-ES" sz="1600" b="1" dirty="0" smtClean="0">
                <a:solidFill>
                  <a:srgbClr val="FF0000"/>
                </a:solidFill>
              </a:rPr>
              <a:t>Dios.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Tu gracia oh Dios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Tu gracia oh Dios</a:t>
            </a:r>
          </a:p>
          <a:p>
            <a:pPr algn="l"/>
            <a:r>
              <a:rPr lang="es-ES" sz="1600" b="1" dirty="0" smtClean="0">
                <a:solidFill>
                  <a:srgbClr val="FF0000"/>
                </a:solidFill>
              </a:rPr>
              <a:t>Es suficiente Señor para </a:t>
            </a:r>
            <a:r>
              <a:rPr lang="es-ES" sz="1600" b="1" dirty="0" smtClean="0">
                <a:solidFill>
                  <a:srgbClr val="FF0000"/>
                </a:solidFill>
              </a:rPr>
              <a:t>mí.</a:t>
            </a:r>
            <a:endParaRPr lang="es-ES" sz="1600" b="1" dirty="0" smtClean="0">
              <a:solidFill>
                <a:srgbClr val="FF0000"/>
              </a:solidFill>
            </a:endParaRPr>
          </a:p>
          <a:p>
            <a:pPr algn="l"/>
            <a:endParaRPr lang="es-E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</a:t>
            </a:r>
            <a:r>
              <a:rPr lang="es-E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 </a:t>
            </a:r>
            <a:r>
              <a:rPr lang="es-E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grande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justio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 tu amor, oh Dios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 justifica al pecador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nos guías con tu voz de salvación</a:t>
            </a: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tu pueblo </a:t>
            </a:r>
            <a:r>
              <a:rPr lang="es-E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alaba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95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 Gracia Es Suficiente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Gracia Es Suficiente spanish</dc:title>
  <dc:creator>FRONT</dc:creator>
  <cp:lastModifiedBy>FRONT</cp:lastModifiedBy>
  <cp:revision>21</cp:revision>
  <dcterms:created xsi:type="dcterms:W3CDTF">2025-02-27T16:04:18Z</dcterms:created>
  <dcterms:modified xsi:type="dcterms:W3CDTF">2025-02-27T22:36:56Z</dcterms:modified>
</cp:coreProperties>
</file>