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00A2D-3283-451D-B64B-CE1841CF5B85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6F88E-7F81-46DA-A244-9E3C0C035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tacyo mfite ntaguf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142853"/>
            <a:ext cx="5286412" cy="42862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Ntacyo</a:t>
            </a:r>
            <a:r>
              <a:rPr lang="en-US" b="1" dirty="0" smtClean="0"/>
              <a:t> </a:t>
            </a:r>
            <a:r>
              <a:rPr lang="en-US" b="1" dirty="0" err="1" smtClean="0"/>
              <a:t>mfite</a:t>
            </a:r>
            <a:r>
              <a:rPr lang="en-US" b="1" dirty="0" smtClean="0"/>
              <a:t> </a:t>
            </a:r>
            <a:r>
              <a:rPr lang="en-US" b="1" dirty="0" err="1" smtClean="0"/>
              <a:t>ntagufite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714356"/>
            <a:ext cx="3786214" cy="450059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Ntacyo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ntagufite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ndind’ikibi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cyose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Nzanezerwa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Nkugende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bugufi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Ngende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ibihe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byose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Unsubirize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isengesho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Nzanezerwa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ibihe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byose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bibe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Mwami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wanjye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err="1" smtClean="0">
                <a:solidFill>
                  <a:srgbClr val="FF0000"/>
                </a:solidFill>
              </a:rPr>
              <a:t>Nkugende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bugufi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Mwami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wanjye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y’imiruho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uwaturindaga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Waturuhuraga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imitwaro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Ubuzima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burangiye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Nsoje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urugendo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rw’iyi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uzambe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Ntacyo mfite ntagufite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Ntacyo mfite ntagufite</dc:title>
  <dc:creator>mary</dc:creator>
  <cp:lastModifiedBy>FRONT</cp:lastModifiedBy>
  <cp:revision>21</cp:revision>
  <dcterms:created xsi:type="dcterms:W3CDTF">2022-09-15T20:19:13Z</dcterms:created>
  <dcterms:modified xsi:type="dcterms:W3CDTF">2025-02-24T16:20:30Z</dcterms:modified>
</cp:coreProperties>
</file>