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B2BFA-9D02-498A-AE40-777B2AB111C5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76743-5887-411D-BD6D-54F627E48E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 어느날 꿈속을 헤매며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Stranger of Galile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28600"/>
            <a:ext cx="48006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Lo </a:t>
            </a:r>
            <a:r>
              <a:rPr lang="en-US" b="1" dirty="0" err="1"/>
              <a:t>straniero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 smtClean="0"/>
              <a:t>Galilea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219200"/>
            <a:ext cx="9067800" cy="5410200"/>
          </a:xfrm>
        </p:spPr>
        <p:txBody>
          <a:bodyPr numCol="2">
            <a:noAutofit/>
          </a:bodyPr>
          <a:lstStyle/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Nella fantasia mi trovavo sulla riva, un giorno,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bellissimo mare mormorante;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visto come le grandi folle riempivano la strada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Dallo Straniero di Galilea;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visto come l'uomo che era cieco dalla nascita,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un momento fu fatto vedere;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 zoppo fu sanato con ineguagliabile maestria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Dallo Straniero di Galilea.</a:t>
            </a:r>
          </a:p>
          <a:p>
            <a:pPr algn="l"/>
            <a:endParaRPr lang="it-IT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Ref(1-2)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E ho sentito che potevo amarlo per sempre,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Così gentile e tenero era Lui!Ho eretto lui, 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quel giorno come mio Salvatore,</a:t>
            </a:r>
          </a:p>
          <a:p>
            <a:pPr algn="l"/>
            <a:r>
              <a:rPr lang="it-IT" sz="1200" b="1" dirty="0" smtClean="0">
                <a:solidFill>
                  <a:srgbClr val="FF0000"/>
                </a:solidFill>
              </a:rPr>
              <a:t>Questo straniero di Galilea.</a:t>
            </a:r>
          </a:p>
          <a:p>
            <a:pPr algn="l"/>
            <a:endParaRPr lang="it-IT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L'ho ascoltato parlare di pace alle onde furenti,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quel turbolento, mare agitato;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 ecco! Alla sua parola le acque si calmarono,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Questo Straniero di Galilea;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pacifica, una tranquilla e santa calma,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 e sempre dimora in me;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ha la mia vita nelle Sue possenti mani.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Questo Straniero di Galilea.</a:t>
            </a:r>
          </a:p>
          <a:p>
            <a:pPr algn="l"/>
            <a:endParaRPr lang="it-IT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Venite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voi che avete guidato nella bufera,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visto la sua indulgente salvezza;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calmerà le tempeste della vita con la sua "Pace, siate tranquilli!"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Questo Straniero di Galilea;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mi ordina di andare e la storia racconta ----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Ciò che Egli sempre per te sarà,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solo lascerai che Egli abiti con te,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Questo straniero di Galilea.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Oh, amico mio, non vuoi amarlo per sempre?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Così gentile e tenero Egli è!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Accettalo oggi come tuo Salvatore,</a:t>
            </a:r>
          </a:p>
          <a:p>
            <a:pPr algn="l"/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Questo Straniero di </a:t>
            </a:r>
            <a:r>
              <a:rPr lang="it-IT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253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 straniero di Galilea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straniero di Galilea italy</dc:title>
  <dc:creator>FRONT</dc:creator>
  <cp:lastModifiedBy>FRONT</cp:lastModifiedBy>
  <cp:revision>7</cp:revision>
  <dcterms:created xsi:type="dcterms:W3CDTF">2025-02-25T00:44:52Z</dcterms:created>
  <dcterms:modified xsi:type="dcterms:W3CDTF">2025-02-26T20:47:16Z</dcterms:modified>
</cp:coreProperties>
</file>