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FFA60-72E5-4A96-BC94-E0998054C0D1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80D82-73E3-4CDA-A6B4-AD585A51CE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dus Selam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Kudus </a:t>
            </a:r>
            <a:r>
              <a:rPr lang="en-US" b="1" dirty="0" err="1" smtClean="0"/>
              <a:t>Selamanya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915400" cy="4800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Seluruh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generasi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tersungkur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menyembah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Naikkan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pujian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Semua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terdahulu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Semua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yang </a:t>
            </a:r>
            <a:r>
              <a:rPr lang="en-US" sz="1600" b="1" dirty="0" err="1" smtClean="0">
                <a:solidFill>
                  <a:schemeClr val="tx1"/>
                </a:solidFill>
              </a:rPr>
              <a:t>percaya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Naikkan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pujian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Dia.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Engkau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tertinggi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Engkau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yang </a:t>
            </a:r>
            <a:r>
              <a:rPr lang="en-US" sz="1600" b="1" dirty="0" err="1" smtClean="0">
                <a:solidFill>
                  <a:srgbClr val="FF0000"/>
                </a:solidFill>
              </a:rPr>
              <a:t>terhebat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Engkau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s’galanya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S’gala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kekuasaan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Takhta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kedudukan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Engkau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s’galanya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Malaikat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berseru</a:t>
            </a:r>
            <a:r>
              <a:rPr lang="en-US" sz="1600" b="1" dirty="0" smtClean="0">
                <a:solidFill>
                  <a:srgbClr val="FF0000"/>
                </a:solidFill>
              </a:rPr>
              <a:t> “kudus”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Semua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ciptaan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menyembah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ditinggikan</a:t>
            </a:r>
            <a:r>
              <a:rPr lang="en-US" sz="1600" b="1" dirty="0" smtClean="0">
                <a:solidFill>
                  <a:srgbClr val="FF0000"/>
                </a:solidFill>
              </a:rPr>
              <a:t>, kudus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kudus </a:t>
            </a:r>
            <a:r>
              <a:rPr lang="en-US" sz="1600" b="1" dirty="0" err="1" smtClean="0">
                <a:solidFill>
                  <a:srgbClr val="FF0000"/>
                </a:solidFill>
              </a:rPr>
              <a:t>s’lamanya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Kita </a:t>
            </a:r>
            <a:r>
              <a:rPr lang="en-US" sz="1600" b="1" dirty="0" smtClean="0">
                <a:solidFill>
                  <a:schemeClr val="tx1"/>
                </a:solidFill>
              </a:rPr>
              <a:t>Yang </a:t>
            </a:r>
            <a:r>
              <a:rPr lang="en-US" sz="1600" b="1" dirty="0" err="1" smtClean="0">
                <a:solidFill>
                  <a:schemeClr val="tx1"/>
                </a:solidFill>
              </a:rPr>
              <a:t>diampuni</a:t>
            </a:r>
            <a:r>
              <a:rPr lang="en-US" sz="1600" b="1" dirty="0" smtClean="0">
                <a:solidFill>
                  <a:schemeClr val="tx1"/>
                </a:solidFill>
              </a:rPr>
              <a:t>  Kita </a:t>
            </a:r>
            <a:r>
              <a:rPr lang="en-US" sz="1600" b="1" dirty="0" smtClean="0">
                <a:solidFill>
                  <a:schemeClr val="tx1"/>
                </a:solidFill>
              </a:rPr>
              <a:t>yang </a:t>
            </a:r>
            <a:r>
              <a:rPr lang="en-US" sz="1600" b="1" dirty="0" err="1" smtClean="0">
                <a:solidFill>
                  <a:schemeClr val="tx1"/>
                </a:solidFill>
              </a:rPr>
              <a:t>ditebus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Naikkan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pujian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Kita yang </a:t>
            </a:r>
            <a:r>
              <a:rPr lang="en-US" sz="1600" b="1" dirty="0" err="1" smtClean="0">
                <a:solidFill>
                  <a:schemeClr val="tx1"/>
                </a:solidFill>
              </a:rPr>
              <a:t>telah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bebas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Membawa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nama-Nya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Naikkan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pujian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Selamanya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kıta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menyembah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Dia.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berseru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</a:rPr>
              <a:t>“kudus”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Bagi</a:t>
            </a:r>
            <a:r>
              <a:rPr lang="en-US" sz="1600" b="1" dirty="0" smtClean="0">
                <a:solidFill>
                  <a:srgbClr val="FF0000"/>
                </a:solidFill>
              </a:rPr>
              <a:t> Sang Raja, kudus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Selamanya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</a:rPr>
              <a:t>kudus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Kudus </a:t>
            </a:r>
            <a:r>
              <a:rPr lang="en-US" sz="1600" b="1" dirty="0" err="1" smtClean="0">
                <a:solidFill>
                  <a:srgbClr val="FF0000"/>
                </a:solidFill>
              </a:rPr>
              <a:t>selamanya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Kudus Selamanya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Kudus Selamanya INDONESIA</dc:title>
  <dc:creator>FRONT</dc:creator>
  <cp:lastModifiedBy>FRONT</cp:lastModifiedBy>
  <cp:revision>8</cp:revision>
  <dcterms:created xsi:type="dcterms:W3CDTF">2025-01-20T22:31:58Z</dcterms:created>
  <dcterms:modified xsi:type="dcterms:W3CDTF">2025-02-10T15:13:06Z</dcterms:modified>
</cp:coreProperties>
</file>