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E67C-7529-4919-A41F-5958F282345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39598-7F9D-4077-91DC-4FED4300CF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E67C-7529-4919-A41F-5958F282345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39598-7F9D-4077-91DC-4FED4300CF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E67C-7529-4919-A41F-5958F282345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39598-7F9D-4077-91DC-4FED4300CF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E67C-7529-4919-A41F-5958F282345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39598-7F9D-4077-91DC-4FED4300CF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E67C-7529-4919-A41F-5958F282345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39598-7F9D-4077-91DC-4FED4300CF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E67C-7529-4919-A41F-5958F282345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39598-7F9D-4077-91DC-4FED4300CF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E67C-7529-4919-A41F-5958F282345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39598-7F9D-4077-91DC-4FED4300CF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E67C-7529-4919-A41F-5958F282345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39598-7F9D-4077-91DC-4FED4300CF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E67C-7529-4919-A41F-5958F282345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39598-7F9D-4077-91DC-4FED4300CF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E67C-7529-4919-A41F-5958F282345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39598-7F9D-4077-91DC-4FED4300CF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2E67C-7529-4919-A41F-5958F282345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39598-7F9D-4077-91DC-4FED4300CF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E67C-7529-4919-A41F-5958F2823455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39598-7F9D-4077-91DC-4FED4300CF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 Ni Gbogbo Aye Fun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04800"/>
            <a:ext cx="6096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Jesu</a:t>
            </a:r>
            <a:r>
              <a:rPr lang="en-US" b="1" dirty="0"/>
              <a:t> Ni </a:t>
            </a:r>
            <a:r>
              <a:rPr lang="en-US" b="1" dirty="0" err="1"/>
              <a:t>Gbogbo</a:t>
            </a:r>
            <a:r>
              <a:rPr lang="en-US" b="1" dirty="0"/>
              <a:t> Aye Fun </a:t>
            </a:r>
            <a:r>
              <a:rPr lang="en-US" b="1" dirty="0" smtClean="0"/>
              <a:t>Mi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981200"/>
            <a:ext cx="4876800" cy="4495800"/>
          </a:xfrm>
        </p:spPr>
        <p:txBody>
          <a:bodyPr numCol="1">
            <a:normAutofit fontScale="550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Jesu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gbogb</a:t>
            </a:r>
            <a:r>
              <a:rPr lang="en-US" b="1" dirty="0" smtClean="0">
                <a:solidFill>
                  <a:schemeClr val="tx1"/>
                </a:solidFill>
              </a:rPr>
              <a:t>' </a:t>
            </a:r>
            <a:r>
              <a:rPr lang="en-US" b="1" dirty="0" err="1" smtClean="0">
                <a:solidFill>
                  <a:schemeClr val="tx1"/>
                </a:solidFill>
              </a:rPr>
              <a:t>aiye</a:t>
            </a:r>
            <a:r>
              <a:rPr lang="en-US" b="1" dirty="0" smtClean="0">
                <a:solidFill>
                  <a:schemeClr val="tx1"/>
                </a:solidFill>
              </a:rPr>
              <a:t> fun mi, </a:t>
            </a:r>
            <a:r>
              <a:rPr lang="en-US" b="1" dirty="0" err="1" smtClean="0">
                <a:solidFill>
                  <a:schemeClr val="tx1"/>
                </a:solidFill>
              </a:rPr>
              <a:t>Iye</a:t>
            </a:r>
            <a:r>
              <a:rPr lang="en-US" b="1" dirty="0" smtClean="0">
                <a:solidFill>
                  <a:schemeClr val="tx1"/>
                </a:solidFill>
              </a:rPr>
              <a:t> at' </a:t>
            </a:r>
            <a:r>
              <a:rPr lang="en-US" b="1" dirty="0" err="1" smtClean="0">
                <a:solidFill>
                  <a:schemeClr val="tx1"/>
                </a:solidFill>
              </a:rPr>
              <a:t>ayo</a:t>
            </a:r>
            <a:r>
              <a:rPr lang="en-US" b="1" dirty="0" smtClean="0">
                <a:solidFill>
                  <a:schemeClr val="tx1"/>
                </a:solidFill>
              </a:rPr>
              <a:t> mi,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Agbara</a:t>
            </a:r>
            <a:r>
              <a:rPr lang="en-US" b="1" dirty="0" smtClean="0">
                <a:solidFill>
                  <a:schemeClr val="tx1"/>
                </a:solidFill>
              </a:rPr>
              <a:t> mi </a:t>
            </a:r>
            <a:r>
              <a:rPr lang="en-US" b="1" dirty="0" err="1" smtClean="0">
                <a:solidFill>
                  <a:schemeClr val="tx1"/>
                </a:solidFill>
              </a:rPr>
              <a:t>lojojumo</a:t>
            </a:r>
            <a:r>
              <a:rPr lang="en-US" b="1" dirty="0" smtClean="0">
                <a:solidFill>
                  <a:schemeClr val="tx1"/>
                </a:solidFill>
              </a:rPr>
              <a:t>, L' </a:t>
            </a:r>
            <a:r>
              <a:rPr lang="en-US" b="1" dirty="0" err="1" smtClean="0">
                <a:solidFill>
                  <a:schemeClr val="tx1"/>
                </a:solidFill>
              </a:rPr>
              <a:t>aisi</a:t>
            </a:r>
            <a:r>
              <a:rPr lang="en-US" b="1" dirty="0" smtClean="0">
                <a:solidFill>
                  <a:schemeClr val="tx1"/>
                </a:solidFill>
              </a:rPr>
              <a:t> Re mo </a:t>
            </a:r>
            <a:r>
              <a:rPr lang="en-US" b="1" dirty="0" err="1" smtClean="0">
                <a:solidFill>
                  <a:schemeClr val="tx1"/>
                </a:solidFill>
              </a:rPr>
              <a:t>subu</a:t>
            </a:r>
            <a:r>
              <a:rPr lang="en-US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Ni '</a:t>
            </a:r>
            <a:r>
              <a:rPr lang="en-US" b="1" dirty="0" err="1" smtClean="0">
                <a:solidFill>
                  <a:schemeClr val="tx1"/>
                </a:solidFill>
              </a:rPr>
              <a:t>banuje</a:t>
            </a:r>
            <a:r>
              <a:rPr lang="en-US" b="1" dirty="0" smtClean="0">
                <a:solidFill>
                  <a:schemeClr val="tx1"/>
                </a:solidFill>
              </a:rPr>
              <a:t> On </a:t>
            </a:r>
            <a:r>
              <a:rPr lang="en-US" b="1" dirty="0" err="1" smtClean="0">
                <a:solidFill>
                  <a:schemeClr val="tx1"/>
                </a:solidFill>
              </a:rPr>
              <a:t>ni</a:t>
            </a:r>
            <a:r>
              <a:rPr lang="en-US" b="1" dirty="0" smtClean="0">
                <a:solidFill>
                  <a:schemeClr val="tx1"/>
                </a:solidFill>
              </a:rPr>
              <a:t> mo to, </a:t>
            </a:r>
            <a:r>
              <a:rPr lang="en-US" b="1" dirty="0" err="1" smtClean="0">
                <a:solidFill>
                  <a:schemeClr val="tx1"/>
                </a:solidFill>
              </a:rPr>
              <a:t>Nitori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ko</a:t>
            </a:r>
            <a:r>
              <a:rPr lang="en-US" b="1" dirty="0" smtClean="0">
                <a:solidFill>
                  <a:schemeClr val="tx1"/>
                </a:solidFill>
              </a:rPr>
              <a:t> s' </a:t>
            </a:r>
            <a:r>
              <a:rPr lang="en-US" b="1" dirty="0" err="1" smtClean="0">
                <a:solidFill>
                  <a:schemeClr val="tx1"/>
                </a:solidFill>
              </a:rPr>
              <a:t>eni</a:t>
            </a:r>
            <a:r>
              <a:rPr lang="en-US" b="1" dirty="0" smtClean="0">
                <a:solidFill>
                  <a:schemeClr val="tx1"/>
                </a:solidFill>
              </a:rPr>
              <a:t> bi Re,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Ni '</a:t>
            </a:r>
            <a:r>
              <a:rPr lang="en-US" b="1" dirty="0" err="1" smtClean="0">
                <a:solidFill>
                  <a:schemeClr val="tx1"/>
                </a:solidFill>
              </a:rPr>
              <a:t>banuje</a:t>
            </a:r>
            <a:r>
              <a:rPr lang="en-US" b="1" dirty="0" smtClean="0">
                <a:solidFill>
                  <a:schemeClr val="tx1"/>
                </a:solidFill>
              </a:rPr>
              <a:t> O m' </a:t>
            </a:r>
            <a:r>
              <a:rPr lang="en-US" b="1" dirty="0" err="1" smtClean="0">
                <a:solidFill>
                  <a:schemeClr val="tx1"/>
                </a:solidFill>
              </a:rPr>
              <a:t>ayo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wa</a:t>
            </a:r>
            <a:r>
              <a:rPr lang="en-US" b="1" dirty="0" smtClean="0">
                <a:solidFill>
                  <a:schemeClr val="tx1"/>
                </a:solidFill>
              </a:rPr>
              <a:t>, Ore mi.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Jesu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gbogb</a:t>
            </a:r>
            <a:r>
              <a:rPr lang="en-US" b="1" dirty="0" smtClean="0">
                <a:solidFill>
                  <a:schemeClr val="tx1"/>
                </a:solidFill>
              </a:rPr>
              <a:t>' </a:t>
            </a:r>
            <a:r>
              <a:rPr lang="en-US" b="1" dirty="0" err="1" smtClean="0">
                <a:solidFill>
                  <a:schemeClr val="tx1"/>
                </a:solidFill>
              </a:rPr>
              <a:t>aiye</a:t>
            </a:r>
            <a:r>
              <a:rPr lang="en-US" b="1" dirty="0" smtClean="0">
                <a:solidFill>
                  <a:schemeClr val="tx1"/>
                </a:solidFill>
              </a:rPr>
              <a:t> fun mi, Ore n' </a:t>
            </a:r>
            <a:r>
              <a:rPr lang="en-US" b="1" dirty="0" err="1" smtClean="0">
                <a:solidFill>
                  <a:schemeClr val="tx1"/>
                </a:solidFill>
              </a:rPr>
              <a:t>igba</a:t>
            </a:r>
            <a:r>
              <a:rPr lang="en-US" b="1" dirty="0" smtClean="0">
                <a:solidFill>
                  <a:schemeClr val="tx1"/>
                </a:solidFill>
              </a:rPr>
              <a:t> '</a:t>
            </a:r>
            <a:r>
              <a:rPr lang="en-US" b="1" dirty="0" err="1" smtClean="0">
                <a:solidFill>
                  <a:schemeClr val="tx1"/>
                </a:solidFill>
              </a:rPr>
              <a:t>danwo</a:t>
            </a:r>
            <a:r>
              <a:rPr lang="en-US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Fun </a:t>
            </a:r>
            <a:r>
              <a:rPr lang="en-US" b="1" dirty="0" err="1" smtClean="0">
                <a:solidFill>
                  <a:schemeClr val="tx1"/>
                </a:solidFill>
              </a:rPr>
              <a:t>ibukun</a:t>
            </a:r>
            <a:r>
              <a:rPr lang="en-US" b="1" dirty="0" smtClean="0">
                <a:solidFill>
                  <a:schemeClr val="tx1"/>
                </a:solidFill>
              </a:rPr>
              <a:t> On </a:t>
            </a:r>
            <a:r>
              <a:rPr lang="en-US" b="1" dirty="0" err="1" smtClean="0">
                <a:solidFill>
                  <a:schemeClr val="tx1"/>
                </a:solidFill>
              </a:rPr>
              <a:t>ni</a:t>
            </a:r>
            <a:r>
              <a:rPr lang="en-US" b="1" dirty="0" smtClean="0">
                <a:solidFill>
                  <a:schemeClr val="tx1"/>
                </a:solidFill>
              </a:rPr>
              <a:t> mo to, Mo </a:t>
            </a:r>
            <a:r>
              <a:rPr lang="en-US" b="1" dirty="0" err="1" smtClean="0">
                <a:solidFill>
                  <a:schemeClr val="tx1"/>
                </a:solidFill>
              </a:rPr>
              <a:t>ni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lopolopo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O m' </a:t>
            </a:r>
            <a:r>
              <a:rPr lang="en-US" b="1" dirty="0" err="1" smtClean="0">
                <a:solidFill>
                  <a:schemeClr val="tx1"/>
                </a:solidFill>
              </a:rPr>
              <a:t>orun</a:t>
            </a:r>
            <a:r>
              <a:rPr lang="en-US" b="1" dirty="0" smtClean="0">
                <a:solidFill>
                  <a:schemeClr val="tx1"/>
                </a:solidFill>
              </a:rPr>
              <a:t> ran, at' </a:t>
            </a:r>
            <a:r>
              <a:rPr lang="en-US" b="1" dirty="0" err="1" smtClean="0">
                <a:solidFill>
                  <a:schemeClr val="tx1"/>
                </a:solidFill>
              </a:rPr>
              <a:t>ojo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ro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Ikore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wura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npo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</a:t>
            </a:r>
            <a:r>
              <a:rPr lang="en-US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Imole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err="1" smtClean="0">
                <a:solidFill>
                  <a:schemeClr val="tx1"/>
                </a:solidFill>
              </a:rPr>
              <a:t>imole</a:t>
            </a:r>
            <a:r>
              <a:rPr lang="en-US" b="1" dirty="0" smtClean="0">
                <a:solidFill>
                  <a:schemeClr val="tx1"/>
                </a:solidFill>
              </a:rPr>
              <a:t>, etc  </a:t>
            </a:r>
            <a:r>
              <a:rPr lang="en-US" b="1" dirty="0" err="1" smtClean="0">
                <a:solidFill>
                  <a:schemeClr val="tx1"/>
                </a:solidFill>
              </a:rPr>
              <a:t>Orun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ojo</a:t>
            </a:r>
            <a:r>
              <a:rPr lang="en-US" b="1" dirty="0" smtClean="0">
                <a:solidFill>
                  <a:schemeClr val="tx1"/>
                </a:solidFill>
              </a:rPr>
              <a:t> at' </a:t>
            </a:r>
            <a:r>
              <a:rPr lang="en-US" b="1" dirty="0" err="1" smtClean="0">
                <a:solidFill>
                  <a:schemeClr val="tx1"/>
                </a:solidFill>
              </a:rPr>
              <a:t>ikore</a:t>
            </a:r>
            <a:r>
              <a:rPr lang="en-US" b="1" dirty="0" smtClean="0">
                <a:solidFill>
                  <a:schemeClr val="tx1"/>
                </a:solidFill>
              </a:rPr>
              <a:t>. Ore mi.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Jesu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gbogb</a:t>
            </a:r>
            <a:r>
              <a:rPr lang="en-US" b="1" dirty="0" smtClean="0">
                <a:solidFill>
                  <a:schemeClr val="tx1"/>
                </a:solidFill>
              </a:rPr>
              <a:t>' </a:t>
            </a:r>
            <a:r>
              <a:rPr lang="en-US" b="1" dirty="0" err="1" smtClean="0">
                <a:solidFill>
                  <a:schemeClr val="tx1"/>
                </a:solidFill>
              </a:rPr>
              <a:t>aiye</a:t>
            </a:r>
            <a:r>
              <a:rPr lang="en-US" b="1" dirty="0" smtClean="0">
                <a:solidFill>
                  <a:schemeClr val="tx1"/>
                </a:solidFill>
              </a:rPr>
              <a:t> fun mi, </a:t>
            </a:r>
            <a:r>
              <a:rPr lang="en-US" b="1" dirty="0" err="1" smtClean="0">
                <a:solidFill>
                  <a:schemeClr val="tx1"/>
                </a:solidFill>
              </a:rPr>
              <a:t>Nko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si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ni</a:t>
            </a:r>
            <a:r>
              <a:rPr lang="en-US" b="1" dirty="0" smtClean="0">
                <a:solidFill>
                  <a:schemeClr val="tx1"/>
                </a:solidFill>
              </a:rPr>
              <a:t> tan On je,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O </a:t>
            </a:r>
            <a:r>
              <a:rPr lang="en-US" b="1" dirty="0" err="1" smtClean="0">
                <a:solidFill>
                  <a:schemeClr val="tx1"/>
                </a:solidFill>
              </a:rPr>
              <a:t>ti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buru</a:t>
            </a:r>
            <a:r>
              <a:rPr lang="en-US" b="1" dirty="0" smtClean="0">
                <a:solidFill>
                  <a:schemeClr val="tx1"/>
                </a:solidFill>
              </a:rPr>
              <a:t> to bi mo se; </a:t>
            </a:r>
            <a:r>
              <a:rPr lang="en-US" b="1" dirty="0" err="1" smtClean="0">
                <a:solidFill>
                  <a:schemeClr val="tx1"/>
                </a:solidFill>
              </a:rPr>
              <a:t>Gbat</a:t>
            </a:r>
            <a:r>
              <a:rPr lang="en-US" b="1" dirty="0" smtClean="0">
                <a:solidFill>
                  <a:schemeClr val="tx1"/>
                </a:solidFill>
              </a:rPr>
              <a:t>' On </a:t>
            </a:r>
            <a:r>
              <a:rPr lang="en-US" b="1" dirty="0" err="1" smtClean="0">
                <a:solidFill>
                  <a:schemeClr val="tx1"/>
                </a:solidFill>
              </a:rPr>
              <a:t>ko</a:t>
            </a:r>
            <a:r>
              <a:rPr lang="en-US" b="1" dirty="0" smtClean="0">
                <a:solidFill>
                  <a:schemeClr val="tx1"/>
                </a:solidFill>
              </a:rPr>
              <a:t> tan mi je?</a:t>
            </a:r>
          </a:p>
          <a:p>
            <a:pPr algn="l"/>
            <a:r>
              <a:rPr lang="en-US" b="1" dirty="0" err="1" smtClean="0">
                <a:solidFill>
                  <a:schemeClr val="tx1"/>
                </a:solidFill>
              </a:rPr>
              <a:t>Nitito</a:t>
            </a:r>
            <a:r>
              <a:rPr lang="en-US" b="1" dirty="0" smtClean="0">
                <a:solidFill>
                  <a:schemeClr val="tx1"/>
                </a:solidFill>
              </a:rPr>
              <a:t> Re </a:t>
            </a:r>
            <a:r>
              <a:rPr lang="en-US" b="1" dirty="0" err="1" smtClean="0">
                <a:solidFill>
                  <a:schemeClr val="tx1"/>
                </a:solidFill>
              </a:rPr>
              <a:t>nko</a:t>
            </a:r>
            <a:r>
              <a:rPr lang="en-US" b="1" dirty="0" smtClean="0">
                <a:solidFill>
                  <a:schemeClr val="tx1"/>
                </a:solidFill>
              </a:rPr>
              <a:t> le </a:t>
            </a:r>
            <a:r>
              <a:rPr lang="en-US" b="1" dirty="0" err="1" smtClean="0">
                <a:solidFill>
                  <a:schemeClr val="tx1"/>
                </a:solidFill>
              </a:rPr>
              <a:t>sina</a:t>
            </a:r>
            <a:r>
              <a:rPr lang="en-US" b="1" dirty="0" smtClean="0">
                <a:solidFill>
                  <a:schemeClr val="tx1"/>
                </a:solidFill>
              </a:rPr>
              <a:t>, On </a:t>
            </a:r>
            <a:r>
              <a:rPr lang="en-US" b="1" dirty="0" err="1" smtClean="0">
                <a:solidFill>
                  <a:schemeClr val="tx1"/>
                </a:solidFill>
              </a:rPr>
              <a:t>toju</a:t>
            </a:r>
            <a:r>
              <a:rPr lang="en-US" b="1" dirty="0" smtClean="0">
                <a:solidFill>
                  <a:schemeClr val="tx1"/>
                </a:solidFill>
              </a:rPr>
              <a:t> mi </a:t>
            </a:r>
            <a:r>
              <a:rPr lang="en-US" b="1" dirty="0" err="1" smtClean="0">
                <a:solidFill>
                  <a:schemeClr val="tx1"/>
                </a:solidFill>
              </a:rPr>
              <a:t>losan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loru</a:t>
            </a:r>
            <a:r>
              <a:rPr lang="en-US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Ni </a:t>
            </a:r>
            <a:r>
              <a:rPr lang="en-US" b="1" dirty="0" err="1" smtClean="0">
                <a:solidFill>
                  <a:schemeClr val="tx1"/>
                </a:solidFill>
              </a:rPr>
              <a:t>tito</a:t>
            </a:r>
            <a:r>
              <a:rPr lang="en-US" b="1" dirty="0" smtClean="0">
                <a:solidFill>
                  <a:schemeClr val="tx1"/>
                </a:solidFill>
              </a:rPr>
              <a:t> Re </a:t>
            </a:r>
            <a:r>
              <a:rPr lang="en-US" b="1" dirty="0" err="1" smtClean="0">
                <a:solidFill>
                  <a:schemeClr val="tx1"/>
                </a:solidFill>
              </a:rPr>
              <a:t>losan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loru</a:t>
            </a:r>
            <a:r>
              <a:rPr lang="en-US" b="1" dirty="0" smtClean="0">
                <a:solidFill>
                  <a:schemeClr val="tx1"/>
                </a:solidFill>
              </a:rPr>
              <a:t>, Ore mi.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165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 Ni Gbogbo Aye Fun Mi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 Ni Gbogbo Aye Fun Mi YORBA</dc:title>
  <dc:creator>FRONT</dc:creator>
  <cp:lastModifiedBy>FRONT</cp:lastModifiedBy>
  <cp:revision>5</cp:revision>
  <dcterms:created xsi:type="dcterms:W3CDTF">2025-02-17T14:29:26Z</dcterms:created>
  <dcterms:modified xsi:type="dcterms:W3CDTF">2025-02-17T15:23:53Z</dcterms:modified>
</cp:coreProperties>
</file>