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3BAA-DA2C-48B0-A986-9BCB3BC8A3CD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59FE-1DEB-44CB-8459-1EA675016D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3BAA-DA2C-48B0-A986-9BCB3BC8A3CD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59FE-1DEB-44CB-8459-1EA675016D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3BAA-DA2C-48B0-A986-9BCB3BC8A3CD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59FE-1DEB-44CB-8459-1EA675016D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3BAA-DA2C-48B0-A986-9BCB3BC8A3CD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59FE-1DEB-44CB-8459-1EA675016D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3BAA-DA2C-48B0-A986-9BCB3BC8A3CD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59FE-1DEB-44CB-8459-1EA675016D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3BAA-DA2C-48B0-A986-9BCB3BC8A3CD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59FE-1DEB-44CB-8459-1EA675016D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3BAA-DA2C-48B0-A986-9BCB3BC8A3CD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59FE-1DEB-44CB-8459-1EA675016D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3BAA-DA2C-48B0-A986-9BCB3BC8A3CD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59FE-1DEB-44CB-8459-1EA675016D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3BAA-DA2C-48B0-A986-9BCB3BC8A3CD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59FE-1DEB-44CB-8459-1EA675016D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3BAA-DA2C-48B0-A986-9BCB3BC8A3CD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59FE-1DEB-44CB-8459-1EA675016D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3BAA-DA2C-48B0-A986-9BCB3BC8A3CD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59FE-1DEB-44CB-8459-1EA675016D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D3BAA-DA2C-48B0-A986-9BCB3BC8A3CD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559FE-1DEB-44CB-8459-1EA675016D0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weak, but Thou art stro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g er svak, men Du er ste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2400"/>
            <a:ext cx="6096000" cy="304800"/>
          </a:xfrm>
        </p:spPr>
        <p:txBody>
          <a:bodyPr>
            <a:normAutofit fontScale="90000"/>
          </a:bodyPr>
          <a:lstStyle/>
          <a:p>
            <a:r>
              <a:rPr lang="nb-NO" b="1" dirty="0" smtClean="0"/>
              <a:t/>
            </a:r>
            <a:br>
              <a:rPr lang="nb-NO" b="1" dirty="0" smtClean="0"/>
            </a:br>
            <a:r>
              <a:rPr lang="nb-NO" b="1" dirty="0" smtClean="0"/>
              <a:t>Jeg </a:t>
            </a:r>
            <a:r>
              <a:rPr lang="nb-NO" b="1" dirty="0"/>
              <a:t>er svak, men Du er </a:t>
            </a:r>
            <a:r>
              <a:rPr lang="nb-NO" b="1" dirty="0" smtClean="0"/>
              <a:t>sterk</a:t>
            </a:r>
            <a:r>
              <a:rPr lang="nb-NO" b="1" dirty="0"/>
              <a:t/>
            </a:r>
            <a:br>
              <a:rPr lang="nb-NO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838200"/>
            <a:ext cx="3200400" cy="4800600"/>
          </a:xfrm>
        </p:spPr>
        <p:txBody>
          <a:bodyPr>
            <a:noAutofit/>
          </a:bodyPr>
          <a:lstStyle/>
          <a:p>
            <a:pPr algn="l"/>
            <a:r>
              <a:rPr lang="nb-NO" sz="1600" b="1" dirty="0" smtClean="0">
                <a:solidFill>
                  <a:schemeClr val="tx1"/>
                </a:solidFill>
              </a:rPr>
              <a:t>Jeg er svak, men Du er sterk.</a:t>
            </a:r>
          </a:p>
          <a:p>
            <a:pPr algn="l"/>
            <a:r>
              <a:rPr lang="nb-NO" sz="1600" b="1" dirty="0" smtClean="0">
                <a:solidFill>
                  <a:schemeClr val="tx1"/>
                </a:solidFill>
              </a:rPr>
              <a:t>Jesus, gjør i meg Ditt verk.</a:t>
            </a:r>
          </a:p>
          <a:p>
            <a:pPr algn="l"/>
            <a:r>
              <a:rPr lang="nb-NO" sz="1600" b="1" dirty="0" smtClean="0">
                <a:solidFill>
                  <a:schemeClr val="tx1"/>
                </a:solidFill>
              </a:rPr>
              <a:t>Hør min bønn, nå beder jeg :</a:t>
            </a:r>
          </a:p>
          <a:p>
            <a:pPr algn="l"/>
            <a:r>
              <a:rPr lang="nb-NO" sz="1600" b="1" dirty="0" smtClean="0">
                <a:solidFill>
                  <a:schemeClr val="tx1"/>
                </a:solidFill>
              </a:rPr>
              <a:t>La meg alltid vandre tett ved Deg.</a:t>
            </a:r>
          </a:p>
          <a:p>
            <a:pPr algn="l"/>
            <a:r>
              <a:rPr lang="nb-NO" sz="1600" b="1" dirty="0" smtClean="0">
                <a:solidFill>
                  <a:schemeClr val="tx1"/>
                </a:solidFill>
              </a:rPr>
              <a:t/>
            </a:r>
            <a:br>
              <a:rPr lang="nb-NO" sz="1600" b="1" dirty="0" smtClean="0">
                <a:solidFill>
                  <a:schemeClr val="tx1"/>
                </a:solidFill>
              </a:rPr>
            </a:br>
            <a:r>
              <a:rPr lang="nb-NO" sz="1600" b="1" dirty="0" smtClean="0">
                <a:solidFill>
                  <a:srgbClr val="FF0000"/>
                </a:solidFill>
              </a:rPr>
              <a:t>Ref</a:t>
            </a:r>
            <a:endParaRPr lang="nb-NO" sz="1600" b="1" dirty="0" smtClean="0">
              <a:solidFill>
                <a:srgbClr val="FF0000"/>
              </a:solidFill>
            </a:endParaRPr>
          </a:p>
          <a:p>
            <a:pPr algn="l"/>
            <a:r>
              <a:rPr lang="nb-NO" sz="1600" b="1" dirty="0" smtClean="0">
                <a:solidFill>
                  <a:srgbClr val="FF0000"/>
                </a:solidFill>
              </a:rPr>
              <a:t>Jeg vil vandre tett ved Deg.</a:t>
            </a:r>
          </a:p>
          <a:p>
            <a:pPr algn="l"/>
            <a:r>
              <a:rPr lang="nb-NO" sz="1600" b="1" dirty="0" smtClean="0">
                <a:solidFill>
                  <a:srgbClr val="FF0000"/>
                </a:solidFill>
              </a:rPr>
              <a:t>Kjære Jesus, led Du meg.</a:t>
            </a:r>
          </a:p>
          <a:p>
            <a:pPr algn="l"/>
            <a:r>
              <a:rPr lang="nb-NO" sz="1600" b="1" dirty="0" smtClean="0">
                <a:solidFill>
                  <a:srgbClr val="FF0000"/>
                </a:solidFill>
              </a:rPr>
              <a:t>Ved Din Ånd Du løste meg.</a:t>
            </a:r>
          </a:p>
          <a:p>
            <a:pPr algn="l"/>
            <a:r>
              <a:rPr lang="nb-NO" sz="1600" b="1" dirty="0" smtClean="0">
                <a:solidFill>
                  <a:srgbClr val="FF0000"/>
                </a:solidFill>
              </a:rPr>
              <a:t>La meg alltid vandre tett ved Deg.</a:t>
            </a:r>
          </a:p>
          <a:p>
            <a:pPr algn="l"/>
            <a:endParaRPr lang="nb-NO" sz="1600" b="1" dirty="0" smtClean="0">
              <a:solidFill>
                <a:schemeClr val="tx1"/>
              </a:solidFill>
            </a:endParaRPr>
          </a:p>
          <a:p>
            <a:pPr algn="l"/>
            <a:r>
              <a:rPr lang="nb-NO" sz="1600" b="1" dirty="0" smtClean="0">
                <a:solidFill>
                  <a:schemeClr val="tx1"/>
                </a:solidFill>
              </a:rPr>
              <a:t>Verden kun bedrager meg,</a:t>
            </a:r>
          </a:p>
          <a:p>
            <a:pPr algn="l"/>
            <a:r>
              <a:rPr lang="nb-NO" sz="1600" b="1" dirty="0" smtClean="0">
                <a:solidFill>
                  <a:schemeClr val="tx1"/>
                </a:solidFill>
              </a:rPr>
              <a:t>men Du våker over meg.</a:t>
            </a:r>
          </a:p>
          <a:p>
            <a:pPr algn="l"/>
            <a:r>
              <a:rPr lang="nb-NO" sz="1600" b="1" dirty="0" smtClean="0">
                <a:solidFill>
                  <a:schemeClr val="tx1"/>
                </a:solidFill>
              </a:rPr>
              <a:t>Når jeg fristes, er Du der.</a:t>
            </a:r>
          </a:p>
          <a:p>
            <a:pPr algn="l"/>
            <a:r>
              <a:rPr lang="nb-NO" sz="1600" b="1" dirty="0" smtClean="0">
                <a:solidFill>
                  <a:schemeClr val="tx1"/>
                </a:solidFill>
              </a:rPr>
              <a:t>Du er alltid, alltid meg nær.</a:t>
            </a:r>
          </a:p>
          <a:p>
            <a:pPr algn="l"/>
            <a:endParaRPr lang="nb-NO" sz="1600" b="1" dirty="0" smtClean="0">
              <a:solidFill>
                <a:schemeClr val="tx1"/>
              </a:solidFill>
            </a:endParaRPr>
          </a:p>
          <a:p>
            <a:pPr algn="l"/>
            <a:r>
              <a:rPr lang="nb-NO" sz="1600" b="1" dirty="0" smtClean="0">
                <a:solidFill>
                  <a:schemeClr val="tx1"/>
                </a:solidFill>
              </a:rPr>
              <a:t>Når min livstid rinner ut,</a:t>
            </a:r>
          </a:p>
          <a:p>
            <a:pPr algn="l"/>
            <a:r>
              <a:rPr lang="nb-NO" sz="1600" b="1" dirty="0" smtClean="0">
                <a:solidFill>
                  <a:schemeClr val="tx1"/>
                </a:solidFill>
              </a:rPr>
              <a:t>ingenting skal være mer.</a:t>
            </a:r>
          </a:p>
          <a:p>
            <a:pPr algn="l"/>
            <a:r>
              <a:rPr lang="nb-NO" sz="1600" b="1" dirty="0" smtClean="0">
                <a:solidFill>
                  <a:schemeClr val="tx1"/>
                </a:solidFill>
              </a:rPr>
              <a:t>Jeg hos Deg får hvile ut.</a:t>
            </a:r>
          </a:p>
          <a:p>
            <a:pPr algn="l"/>
            <a:r>
              <a:rPr lang="nb-NO" sz="1600" b="1" dirty="0" smtClean="0">
                <a:solidFill>
                  <a:schemeClr val="tx1"/>
                </a:solidFill>
              </a:rPr>
              <a:t>Du er alltid, alltid min Gud.</a:t>
            </a:r>
          </a:p>
          <a:p>
            <a:pPr algn="l"/>
            <a:endParaRPr lang="nb-NO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33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Jeg er svak, men Du er sterk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FRONT</dc:creator>
  <cp:lastModifiedBy>FRONT</cp:lastModifiedBy>
  <cp:revision>7</cp:revision>
  <dcterms:created xsi:type="dcterms:W3CDTF">2023-10-25T16:26:30Z</dcterms:created>
  <dcterms:modified xsi:type="dcterms:W3CDTF">2025-02-21T16:46:30Z</dcterms:modified>
</cp:coreProperties>
</file>