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A26D0-BAD3-49AF-B0B9-5722442D32CE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D1134-F291-46EF-B671-22897CB1FA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padala ang Kahay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399"/>
            <a:ext cx="47244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Ipadala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Kahayag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362200"/>
            <a:ext cx="86868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May </a:t>
            </a:r>
            <a:r>
              <a:rPr lang="en-US" sz="1600" b="1" dirty="0" err="1" smtClean="0">
                <a:solidFill>
                  <a:schemeClr val="bg1"/>
                </a:solidFill>
              </a:rPr>
              <a:t>tawag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nagalanog’s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baybayon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"</a:t>
            </a:r>
            <a:r>
              <a:rPr lang="en-US" sz="1600" b="1" dirty="0" err="1" smtClean="0">
                <a:solidFill>
                  <a:schemeClr val="bg1"/>
                </a:solidFill>
              </a:rPr>
              <a:t>Ipadala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kahayag</a:t>
            </a:r>
            <a:r>
              <a:rPr lang="en-US" sz="1600" b="1" dirty="0" smtClean="0">
                <a:solidFill>
                  <a:schemeClr val="bg1"/>
                </a:solidFill>
              </a:rPr>
              <a:t>"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May </a:t>
            </a:r>
            <a:r>
              <a:rPr lang="en-US" sz="1600" b="1" dirty="0" err="1" smtClean="0">
                <a:solidFill>
                  <a:schemeClr val="bg1"/>
                </a:solidFill>
              </a:rPr>
              <a:t>kalag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kinahanglan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luwason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kahayag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Ipadala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kahayag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Pasidlaka’s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kanasoran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Ipadala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kahayag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Pasidlaka's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kahangtoran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Nakadungog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kita’s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ilang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tawag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kahayag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Busa’ng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sakripisyo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ihatag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kahayag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Kita </a:t>
            </a:r>
            <a:r>
              <a:rPr lang="en-US" sz="1600" b="1" dirty="0" err="1" smtClean="0">
                <a:solidFill>
                  <a:schemeClr val="bg1"/>
                </a:solidFill>
              </a:rPr>
              <a:t>mag-ampo’ng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grasya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madaghan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kahayag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mapuno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ta’s</a:t>
            </a:r>
            <a:r>
              <a:rPr lang="en-US" sz="1600" b="1" dirty="0" smtClean="0">
                <a:solidFill>
                  <a:schemeClr val="bg1"/>
                </a:solidFill>
              </a:rPr>
              <a:t> ‘</a:t>
            </a:r>
            <a:r>
              <a:rPr lang="en-US" sz="1600" b="1" dirty="0" err="1" smtClean="0">
                <a:solidFill>
                  <a:schemeClr val="bg1"/>
                </a:solidFill>
              </a:rPr>
              <a:t>Spiritu’ng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Balaan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kahayag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maluya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buhat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gugma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kahayag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Magtigom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ta’g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mutya’s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korona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kahayag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Ipadala ang Kahayag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Ipadala ang Kahayag cebuano</dc:title>
  <dc:creator>FRONT</dc:creator>
  <cp:lastModifiedBy>FRONT</cp:lastModifiedBy>
  <cp:revision>5</cp:revision>
  <dcterms:created xsi:type="dcterms:W3CDTF">2025-01-29T19:31:04Z</dcterms:created>
  <dcterms:modified xsi:type="dcterms:W3CDTF">2025-02-02T22:08:42Z</dcterms:modified>
</cp:coreProperties>
</file>