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D4E4B-B1F5-4675-80B6-A386B4E92CB8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E34A6-F3B0-4C5E-B84B-3E8364265D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bin schwach, doch du bist st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1"/>
            <a:ext cx="6786610" cy="500042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Ich bin schwach, doch du bist </a:t>
            </a:r>
            <a:r>
              <a:rPr lang="de-DE" sz="4000" b="1" dirty="0" smtClean="0"/>
              <a:t>stark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785794"/>
            <a:ext cx="5286412" cy="473008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1.Ich bin schwach, doch du bist stark. 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Deine Kraft hilft mir voran. </a:t>
            </a:r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Ich </a:t>
            </a:r>
            <a:r>
              <a:rPr lang="de-DE" sz="1800" b="1" dirty="0" smtClean="0">
                <a:solidFill>
                  <a:schemeClr val="tx1"/>
                </a:solidFill>
              </a:rPr>
              <a:t>erreiche nur </a:t>
            </a:r>
            <a:r>
              <a:rPr lang="de-DE" sz="1800" b="1" dirty="0" smtClean="0">
                <a:solidFill>
                  <a:schemeClr val="tx1"/>
                </a:solidFill>
              </a:rPr>
              <a:t>das </a:t>
            </a:r>
            <a:r>
              <a:rPr lang="de-DE" sz="1800" b="1" dirty="0" smtClean="0">
                <a:solidFill>
                  <a:schemeClr val="tx1"/>
                </a:solidFill>
              </a:rPr>
              <a:t>Ziel</a:t>
            </a:r>
            <a:r>
              <a:rPr lang="de-DE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Wenn </a:t>
            </a:r>
            <a:r>
              <a:rPr lang="de-DE" sz="1800" b="1" dirty="0" smtClean="0">
                <a:solidFill>
                  <a:schemeClr val="tx1"/>
                </a:solidFill>
              </a:rPr>
              <a:t>ich mit dir, o Herr, gehen kann</a:t>
            </a:r>
            <a:r>
              <a:rPr lang="de-DE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La</a:t>
            </a:r>
            <a:r>
              <a:rPr lang="en-US" sz="1600" b="1" dirty="0" err="1" smtClean="0">
                <a:solidFill>
                  <a:srgbClr val="FF0000"/>
                </a:solidFill>
              </a:rPr>
              <a:t>ßt</a:t>
            </a:r>
            <a:r>
              <a:rPr lang="de-DE" sz="1800" b="1" dirty="0" smtClean="0">
                <a:solidFill>
                  <a:srgbClr val="FF0000"/>
                </a:solidFill>
              </a:rPr>
              <a:t> mich immer mit dir geh‘n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La</a:t>
            </a:r>
            <a:r>
              <a:rPr lang="en-US" sz="1800" b="1" dirty="0" smtClean="0">
                <a:solidFill>
                  <a:srgbClr val="FF0000"/>
                </a:solidFill>
              </a:rPr>
              <a:t>ß</a:t>
            </a:r>
            <a:r>
              <a:rPr lang="de-DE" sz="1800" b="1" dirty="0" smtClean="0">
                <a:solidFill>
                  <a:srgbClr val="FF0000"/>
                </a:solidFill>
              </a:rPr>
              <a:t>t mich deinen Willen seh‘n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Herr, la</a:t>
            </a:r>
            <a:r>
              <a:rPr lang="en-US" sz="1800" b="1" dirty="0" smtClean="0">
                <a:solidFill>
                  <a:srgbClr val="FF0000"/>
                </a:solidFill>
              </a:rPr>
              <a:t>ß</a:t>
            </a:r>
            <a:r>
              <a:rPr lang="de-DE" sz="1800" b="1" dirty="0" smtClean="0">
                <a:solidFill>
                  <a:srgbClr val="FF0000"/>
                </a:solidFill>
              </a:rPr>
              <a:t>t mich dein Wort versteh‘n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Steh mir bei, oh mein Herr mach mich freu!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das Leben trostlos scheint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kein Mensch mein Elend sieht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</a:t>
            </a:r>
            <a:r>
              <a:rPr lang="en-US" sz="1800" b="1" dirty="0" smtClean="0">
                <a:solidFill>
                  <a:schemeClr val="tx1"/>
                </a:solidFill>
              </a:rPr>
              <a:t>ß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ich, einer ist bei mir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mich  trägt, der mich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hält, der mich zieht.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bin schwach, doch du bist stark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bin schwach, doch du bist stark</dc:title>
  <dc:creator>mary</dc:creator>
  <cp:lastModifiedBy>FRONT</cp:lastModifiedBy>
  <cp:revision>18</cp:revision>
  <dcterms:created xsi:type="dcterms:W3CDTF">2022-09-15T20:43:37Z</dcterms:created>
  <dcterms:modified xsi:type="dcterms:W3CDTF">2025-02-20T14:09:57Z</dcterms:modified>
</cp:coreProperties>
</file>