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D6DE-0319-4A87-A0D9-FB211074DA8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8D6DE-0319-4A87-A0D9-FB211074DA85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E0BBE-E831-44AB-A44E-5E4EDC1081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lig för evig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76200"/>
            <a:ext cx="3200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Helig</a:t>
            </a:r>
            <a:r>
              <a:rPr lang="en-US" b="1" dirty="0"/>
              <a:t> </a:t>
            </a:r>
            <a:r>
              <a:rPr lang="en-US" b="1" dirty="0" err="1"/>
              <a:t>för</a:t>
            </a:r>
            <a:r>
              <a:rPr lang="en-US" b="1" dirty="0"/>
              <a:t> </a:t>
            </a:r>
            <a:r>
              <a:rPr lang="en-US" b="1" dirty="0" err="1" smtClean="0"/>
              <a:t>evigt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153400" cy="5791200"/>
          </a:xfrm>
        </p:spPr>
        <p:txBody>
          <a:bodyPr numCol="2">
            <a:noAutofit/>
          </a:bodyPr>
          <a:lstStyle/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Tusen generationer, som </a:t>
            </a:r>
            <a:r>
              <a:rPr lang="sv-SE" sz="1400" b="1" dirty="0" smtClean="0">
                <a:solidFill>
                  <a:schemeClr val="tx1"/>
                </a:solidFill>
              </a:rPr>
              <a:t>böjer sig i lovsång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Dom sjunger ut all ära till Guds lamm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Och alla som gått före och alla som skall tro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Kommer sjunga ut all ära till Guds lamm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Ditt namn är det </a:t>
            </a:r>
            <a:r>
              <a:rPr lang="sv-SE" sz="1400" b="1" dirty="0" smtClean="0">
                <a:solidFill>
                  <a:srgbClr val="FF0000"/>
                </a:solidFill>
              </a:rPr>
              <a:t>högsta Ditt </a:t>
            </a:r>
            <a:r>
              <a:rPr lang="sv-SE" sz="1400" b="1" dirty="0" smtClean="0">
                <a:solidFill>
                  <a:srgbClr val="FF0000"/>
                </a:solidFill>
              </a:rPr>
              <a:t>namn är det största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Ditt namn står över alla namn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Ditt namn över </a:t>
            </a:r>
            <a:r>
              <a:rPr lang="sv-SE" sz="1400" b="1" dirty="0" smtClean="0">
                <a:solidFill>
                  <a:srgbClr val="FF0000"/>
                </a:solidFill>
              </a:rPr>
              <a:t>nationer Och </a:t>
            </a:r>
            <a:r>
              <a:rPr lang="sv-SE" sz="1400" b="1" dirty="0" smtClean="0">
                <a:solidFill>
                  <a:srgbClr val="FF0000"/>
                </a:solidFill>
              </a:rPr>
              <a:t>alla positioner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Ditt namn står över alla namn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Änglar sjunger ut, helig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Hela skapelsen sjunger, helig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Vi lyfter upp dit namn, helig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Helig för evigt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Du </a:t>
            </a:r>
            <a:r>
              <a:rPr lang="sv-SE" sz="1400" b="1" dirty="0" smtClean="0">
                <a:solidFill>
                  <a:schemeClr val="tx1"/>
                </a:solidFill>
              </a:rPr>
              <a:t>som är förlåten och du som blivit fri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Sjung nu ut all ära till Guds lamm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Ja du som blivit friköpt och du som bär Hans namn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Sjung nu ut all ära till Guds lamm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Sjung nu ut all ära till Guds lamm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Chorus </a:t>
            </a:r>
            <a:r>
              <a:rPr lang="sv-SE" sz="1400" b="1" dirty="0" smtClean="0">
                <a:solidFill>
                  <a:srgbClr val="FF0000"/>
                </a:solidFill>
              </a:rPr>
              <a:t>2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Skaror </a:t>
            </a:r>
            <a:r>
              <a:rPr lang="sv-SE" sz="1400" b="1" dirty="0" smtClean="0">
                <a:solidFill>
                  <a:srgbClr val="FF0000"/>
                </a:solidFill>
              </a:rPr>
              <a:t>sjunger ut, helig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Till dig Kungars Kung, helig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Du för alltid är helig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Helg för evigt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Du för alltid är helig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Helig för </a:t>
            </a:r>
            <a:r>
              <a:rPr lang="sv-SE" sz="1400" b="1" dirty="0" smtClean="0">
                <a:solidFill>
                  <a:schemeClr val="tx1"/>
                </a:solidFill>
              </a:rPr>
              <a:t>evigt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167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Helig för evigt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Helig för evigt SWEDISH</dc:title>
  <dc:creator>FRONT</dc:creator>
  <cp:lastModifiedBy>FRONT</cp:lastModifiedBy>
  <cp:revision>5</cp:revision>
  <dcterms:created xsi:type="dcterms:W3CDTF">2025-01-20T22:33:40Z</dcterms:created>
  <dcterms:modified xsi:type="dcterms:W3CDTF">2025-02-12T17:08:18Z</dcterms:modified>
</cp:coreProperties>
</file>