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B295-987A-44E0-8E9B-F9189AED2635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EE39-2380-436F-B90D-497047486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B295-987A-44E0-8E9B-F9189AED2635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EE39-2380-436F-B90D-497047486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B295-987A-44E0-8E9B-F9189AED2635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EE39-2380-436F-B90D-497047486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B295-987A-44E0-8E9B-F9189AED2635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EE39-2380-436F-B90D-497047486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B295-987A-44E0-8E9B-F9189AED2635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EE39-2380-436F-B90D-497047486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B295-987A-44E0-8E9B-F9189AED2635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EE39-2380-436F-B90D-497047486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B295-987A-44E0-8E9B-F9189AED2635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EE39-2380-436F-B90D-497047486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B295-987A-44E0-8E9B-F9189AED2635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EE39-2380-436F-B90D-497047486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B295-987A-44E0-8E9B-F9189AED2635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EE39-2380-436F-B90D-497047486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B295-987A-44E0-8E9B-F9189AED2635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EE39-2380-436F-B90D-497047486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CB295-987A-44E0-8E9B-F9189AED2635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1EE39-2380-436F-B90D-4970474863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CB295-987A-44E0-8E9B-F9189AED2635}" type="datetimeFigureOut">
              <a:rPr lang="en-US" smtClean="0"/>
              <a:pPr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1EE39-2380-436F-B90D-4970474863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ilig Voor Eeuw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28600"/>
            <a:ext cx="44196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Heilig</a:t>
            </a:r>
            <a:r>
              <a:rPr lang="en-US" b="1" dirty="0"/>
              <a:t> </a:t>
            </a:r>
            <a:r>
              <a:rPr lang="en-US" b="1" dirty="0" err="1"/>
              <a:t>Voor</a:t>
            </a:r>
            <a:r>
              <a:rPr lang="en-US" b="1" dirty="0"/>
              <a:t> </a:t>
            </a:r>
            <a:r>
              <a:rPr lang="en-US" b="1" dirty="0" err="1"/>
              <a:t>Eeuwig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143000"/>
            <a:ext cx="8382000" cy="4419600"/>
          </a:xfrm>
        </p:spPr>
        <p:txBody>
          <a:bodyPr numCol="2">
            <a:noAutofit/>
          </a:bodyPr>
          <a:lstStyle/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Duizend </a:t>
            </a:r>
            <a:r>
              <a:rPr lang="nl-NL" sz="1400" b="1" dirty="0" smtClean="0">
                <a:solidFill>
                  <a:schemeClr val="tx1"/>
                </a:solidFill>
              </a:rPr>
              <a:t>generaties buigen in aanbidding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en brengen hier een loflied aan het Lam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Met ieder die ons voorging en ieder die nog volgt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brengen wij dit loflied aan het Lam.</a:t>
            </a: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Uw naam is de </a:t>
            </a:r>
            <a:r>
              <a:rPr lang="nl-NL" sz="1400" b="1" dirty="0" smtClean="0">
                <a:solidFill>
                  <a:srgbClr val="FF0000"/>
                </a:solidFill>
              </a:rPr>
              <a:t>hoogste Uw </a:t>
            </a:r>
            <a:r>
              <a:rPr lang="nl-NL" sz="1400" b="1" dirty="0" smtClean="0">
                <a:solidFill>
                  <a:srgbClr val="FF0000"/>
                </a:solidFill>
              </a:rPr>
              <a:t>naam is de grootste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Uw naam wint en overwint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U troont boven </a:t>
            </a:r>
            <a:r>
              <a:rPr lang="nl-NL" sz="1400" b="1" dirty="0" smtClean="0">
                <a:solidFill>
                  <a:srgbClr val="FF0000"/>
                </a:solidFill>
              </a:rPr>
              <a:t>tronen U </a:t>
            </a:r>
            <a:r>
              <a:rPr lang="nl-NL" sz="1400" b="1" dirty="0" smtClean="0">
                <a:solidFill>
                  <a:srgbClr val="FF0000"/>
                </a:solidFill>
              </a:rPr>
              <a:t>heerst over kronen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Uw naam wint en overwint.</a:t>
            </a:r>
          </a:p>
          <a:p>
            <a:pPr algn="l"/>
            <a:endParaRPr lang="nl-NL" sz="14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En de schepping zingt, Heilig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Uit de hemel klinkt, Heilig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Wij verhogen U, Heilig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Heilig voor eeuwig.</a:t>
            </a: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Als </a:t>
            </a:r>
            <a:r>
              <a:rPr lang="nl-NL" sz="1400" b="1" dirty="0" smtClean="0">
                <a:solidFill>
                  <a:schemeClr val="tx1"/>
                </a:solidFill>
              </a:rPr>
              <a:t>je bent vergeven en als je bent verlost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Zing dit lied dan eindeloos voor Hem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Wandel je in vrijheid en draagt je hart Zijn Naam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Zing dit lied dan eindeloos voor Hem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Wij zingen dit voor eeuwig en amen.</a:t>
            </a: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Chorus 2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Kom ontvang Uw eer, Heilig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Onze hoogste Heer, Heilig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U bent eeuw na eeuw, Heilig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Heilig voor eeuwig.</a:t>
            </a: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Tag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U bent eeuw na eeuw, Heilig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Heilig voor eeuwig.</a:t>
            </a: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164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Heilig Voor Eeuwig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Heilig Voor Eeuwig  DUTCH</dc:title>
  <dc:creator>FRONT</dc:creator>
  <cp:lastModifiedBy>FRONT</cp:lastModifiedBy>
  <cp:revision>5</cp:revision>
  <dcterms:created xsi:type="dcterms:W3CDTF">2025-01-20T22:22:14Z</dcterms:created>
  <dcterms:modified xsi:type="dcterms:W3CDTF">2025-02-09T23:43:38Z</dcterms:modified>
</cp:coreProperties>
</file>