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869E-7B50-4203-A0E6-E676B2BE80C1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A7D1-78AC-4F17-84E5-B9AADED68D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lhin ang Il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Dalhin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Ilaw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3276600" cy="40386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1. </a:t>
            </a:r>
            <a:r>
              <a:rPr lang="en-US" sz="1400" b="1" dirty="0" err="1" smtClean="0">
                <a:solidFill>
                  <a:schemeClr val="bg1"/>
                </a:solidFill>
              </a:rPr>
              <a:t>Tawag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manga</a:t>
            </a:r>
            <a:r>
              <a:rPr lang="en-US" sz="1400" b="1" dirty="0" smtClean="0">
                <a:solidFill>
                  <a:schemeClr val="bg1"/>
                </a:solidFill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</a:rPr>
              <a:t>alo’y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napakinggan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Na </a:t>
            </a:r>
            <a:r>
              <a:rPr lang="en-US" sz="1400" b="1" dirty="0" err="1" smtClean="0">
                <a:solidFill>
                  <a:schemeClr val="bg1"/>
                </a:solidFill>
              </a:rPr>
              <a:t>dalhin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Ilaw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May </a:t>
            </a:r>
            <a:r>
              <a:rPr lang="en-US" sz="1400" b="1" dirty="0" err="1" smtClean="0">
                <a:solidFill>
                  <a:schemeClr val="bg1"/>
                </a:solidFill>
              </a:rPr>
              <a:t>mga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kaluluwang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nadidimlan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At </a:t>
            </a:r>
            <a:r>
              <a:rPr lang="en-US" sz="1400" b="1" dirty="0" err="1" smtClean="0">
                <a:solidFill>
                  <a:schemeClr val="bg1"/>
                </a:solidFill>
              </a:rPr>
              <a:t>nangaliligaw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Koro</a:t>
            </a:r>
            <a:r>
              <a:rPr lang="en-US" sz="14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Ilaw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bagong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balita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Itanglaw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madla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Ilaw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bagong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balita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Itanglaw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madla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</a:t>
            </a:r>
            <a:r>
              <a:rPr lang="en-US" sz="1400" b="1" dirty="0" err="1" smtClean="0">
                <a:solidFill>
                  <a:schemeClr val="bg1"/>
                </a:solidFill>
              </a:rPr>
              <a:t>Tawag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Macedonia’y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napakingan</a:t>
            </a:r>
            <a:r>
              <a:rPr lang="en-US" sz="1400" b="1" dirty="0" smtClean="0">
                <a:solidFill>
                  <a:schemeClr val="bg1"/>
                </a:solidFill>
              </a:rPr>
              <a:t>: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“</a:t>
            </a:r>
            <a:r>
              <a:rPr lang="en-US" sz="1400" b="1" dirty="0" smtClean="0">
                <a:solidFill>
                  <a:schemeClr val="bg1"/>
                </a:solidFill>
              </a:rPr>
              <a:t>Na </a:t>
            </a:r>
            <a:r>
              <a:rPr lang="en-US" sz="1400" b="1" dirty="0" err="1" smtClean="0">
                <a:solidFill>
                  <a:schemeClr val="bg1"/>
                </a:solidFill>
              </a:rPr>
              <a:t>dalhin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Ilaw</a:t>
            </a:r>
            <a:r>
              <a:rPr lang="en-US" sz="1400" b="1" dirty="0" smtClean="0">
                <a:solidFill>
                  <a:schemeClr val="bg1"/>
                </a:solidFill>
              </a:rPr>
              <a:t>!”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At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aming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tulong</a:t>
            </a:r>
            <a:r>
              <a:rPr lang="en-US" sz="1400" b="1" dirty="0" smtClean="0">
                <a:solidFill>
                  <a:schemeClr val="bg1"/>
                </a:solidFill>
              </a:rPr>
              <a:t>  ay </a:t>
            </a:r>
            <a:r>
              <a:rPr lang="en-US" sz="1400" b="1" dirty="0" err="1" smtClean="0">
                <a:solidFill>
                  <a:schemeClr val="bg1"/>
                </a:solidFill>
              </a:rPr>
              <a:t>nalalaan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Kung </a:t>
            </a:r>
            <a:r>
              <a:rPr lang="en-US" sz="1400" b="1" dirty="0" err="1" smtClean="0">
                <a:solidFill>
                  <a:schemeClr val="bg1"/>
                </a:solidFill>
              </a:rPr>
              <a:t>dalhin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ilaw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</a:t>
            </a:r>
            <a:r>
              <a:rPr lang="en-US" sz="1400" b="1" dirty="0" err="1" smtClean="0">
                <a:solidFill>
                  <a:schemeClr val="bg1"/>
                </a:solidFill>
              </a:rPr>
              <a:t>Biyaya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Kristo’y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saganang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tunay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Na </a:t>
            </a:r>
            <a:r>
              <a:rPr lang="en-US" sz="1400" b="1" dirty="0" err="1" smtClean="0">
                <a:solidFill>
                  <a:schemeClr val="bg1"/>
                </a:solidFill>
              </a:rPr>
              <a:t>taglay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Ilaw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At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Kanyang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aral</a:t>
            </a:r>
            <a:r>
              <a:rPr lang="en-US" sz="1400" b="1" dirty="0" smtClean="0">
                <a:solidFill>
                  <a:schemeClr val="bg1"/>
                </a:solidFill>
              </a:rPr>
              <a:t> ay </a:t>
            </a:r>
            <a:r>
              <a:rPr lang="en-US" sz="1400" b="1" dirty="0" err="1" smtClean="0">
                <a:solidFill>
                  <a:schemeClr val="bg1"/>
                </a:solidFill>
              </a:rPr>
              <a:t>isalaysay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Sa </a:t>
            </a:r>
            <a:r>
              <a:rPr lang="en-US" sz="1400" b="1" dirty="0" err="1" smtClean="0">
                <a:solidFill>
                  <a:schemeClr val="bg1"/>
                </a:solidFill>
              </a:rPr>
              <a:t>manga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naligaw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4. </a:t>
            </a:r>
            <a:r>
              <a:rPr lang="en-US" sz="1400" b="1" dirty="0" smtClean="0">
                <a:solidFill>
                  <a:schemeClr val="bg1"/>
                </a:solidFill>
              </a:rPr>
              <a:t>Sa </a:t>
            </a:r>
            <a:r>
              <a:rPr lang="en-US" sz="1400" b="1" dirty="0" err="1" smtClean="0">
                <a:solidFill>
                  <a:schemeClr val="bg1"/>
                </a:solidFill>
              </a:rPr>
              <a:t>gawang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pagibig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hwag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manglupaypay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At </a:t>
            </a:r>
            <a:r>
              <a:rPr lang="en-US" sz="1400" b="1" dirty="0" err="1" smtClean="0">
                <a:solidFill>
                  <a:schemeClr val="bg1"/>
                </a:solidFill>
              </a:rPr>
              <a:t>dalhin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Ilaw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At 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samantalang</a:t>
            </a:r>
            <a:r>
              <a:rPr lang="en-US" sz="1400" b="1" dirty="0" smtClean="0">
                <a:solidFill>
                  <a:schemeClr val="bg1"/>
                </a:solidFill>
              </a:rPr>
              <a:t> may </a:t>
            </a:r>
            <a:r>
              <a:rPr lang="en-US" sz="1400" b="1" dirty="0" err="1" smtClean="0">
                <a:solidFill>
                  <a:schemeClr val="bg1"/>
                </a:solidFill>
              </a:rPr>
              <a:t>buhay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taglay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Itanglaw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Ilaw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Dalhin ang Ilaw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Dad-on Mo Ang Suga tagalog</dc:title>
  <dc:creator>FRONT</dc:creator>
  <cp:lastModifiedBy>FRONT</cp:lastModifiedBy>
  <cp:revision>26</cp:revision>
  <dcterms:created xsi:type="dcterms:W3CDTF">2025-02-06T15:18:01Z</dcterms:created>
  <dcterms:modified xsi:type="dcterms:W3CDTF">2025-02-06T19:05:10Z</dcterms:modified>
</cp:coreProperties>
</file>