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DCDF-0952-4982-BDD6-BA729295B5B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119A-FED8-41CA-8F24-BDCFDEDD4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DCDF-0952-4982-BDD6-BA729295B5B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119A-FED8-41CA-8F24-BDCFDEDD4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DCDF-0952-4982-BDD6-BA729295B5B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119A-FED8-41CA-8F24-BDCFDEDD4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DCDF-0952-4982-BDD6-BA729295B5B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119A-FED8-41CA-8F24-BDCFDEDD4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DCDF-0952-4982-BDD6-BA729295B5B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119A-FED8-41CA-8F24-BDCFDEDD4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DCDF-0952-4982-BDD6-BA729295B5B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119A-FED8-41CA-8F24-BDCFDEDD4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DCDF-0952-4982-BDD6-BA729295B5B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119A-FED8-41CA-8F24-BDCFDEDD4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DCDF-0952-4982-BDD6-BA729295B5B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119A-FED8-41CA-8F24-BDCFDEDD4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DCDF-0952-4982-BDD6-BA729295B5B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119A-FED8-41CA-8F24-BDCFDEDD4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DCDF-0952-4982-BDD6-BA729295B5B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119A-FED8-41CA-8F24-BDCFDEDD4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DCDF-0952-4982-BDD6-BA729295B5B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119A-FED8-41CA-8F24-BDCFDEDD4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EDCDF-0952-4982-BDD6-BA729295B5B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7119A-FED8-41CA-8F24-BDCFDEDD43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ace is enough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ce is eno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6096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Dakila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Iyong</a:t>
            </a:r>
            <a:r>
              <a:rPr lang="en-US" b="1" dirty="0" smtClean="0"/>
              <a:t> </a:t>
            </a:r>
            <a:r>
              <a:rPr lang="en-US" b="1" dirty="0" err="1" smtClean="0"/>
              <a:t>katapatan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3429000" cy="4038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Dakila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Iyong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katapatan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Walang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hanggang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kapatawaran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Biyaya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Mo'y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gabay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katuwiran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at </a:t>
            </a:r>
            <a:r>
              <a:rPr lang="en-US" sz="1600" b="1" dirty="0" err="1" smtClean="0">
                <a:solidFill>
                  <a:schemeClr val="tx1"/>
                </a:solidFill>
              </a:rPr>
              <a:t>walang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makahahadlang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Pre </a:t>
            </a:r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'Yong </a:t>
            </a:r>
            <a:r>
              <a:rPr lang="en-US" sz="1600" b="1" dirty="0" err="1" smtClean="0">
                <a:solidFill>
                  <a:srgbClr val="FF0000"/>
                </a:solidFill>
              </a:rPr>
              <a:t>baya'y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isipin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Iyong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anak</a:t>
            </a:r>
            <a:r>
              <a:rPr lang="en-US" sz="1600" b="1" dirty="0" smtClean="0">
                <a:solidFill>
                  <a:srgbClr val="FF0000"/>
                </a:solidFill>
              </a:rPr>
              <a:t> O </a:t>
            </a:r>
            <a:r>
              <a:rPr lang="en-US" sz="1600" b="1" dirty="0" err="1" smtClean="0">
                <a:solidFill>
                  <a:srgbClr val="FF0000"/>
                </a:solidFill>
              </a:rPr>
              <a:t>Diyos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dinggin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Pangako'y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alalahanin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Ikaw</a:t>
            </a:r>
            <a:r>
              <a:rPr lang="en-US" sz="1600" b="1" dirty="0" smtClean="0">
                <a:solidFill>
                  <a:srgbClr val="FF0000"/>
                </a:solidFill>
              </a:rPr>
              <a:t> ay </a:t>
            </a:r>
            <a:r>
              <a:rPr lang="en-US" sz="1600" b="1" dirty="0" err="1" smtClean="0">
                <a:solidFill>
                  <a:srgbClr val="FF0000"/>
                </a:solidFill>
              </a:rPr>
              <a:t>sapat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Ikaw</a:t>
            </a:r>
            <a:r>
              <a:rPr lang="en-US" sz="1600" b="1" dirty="0" smtClean="0">
                <a:solidFill>
                  <a:srgbClr val="FF0000"/>
                </a:solidFill>
              </a:rPr>
              <a:t> ay </a:t>
            </a:r>
            <a:r>
              <a:rPr lang="en-US" sz="1600" b="1" dirty="0" err="1" smtClean="0">
                <a:solidFill>
                  <a:srgbClr val="FF0000"/>
                </a:solidFill>
              </a:rPr>
              <a:t>sapat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Ikaw</a:t>
            </a:r>
            <a:r>
              <a:rPr lang="en-US" sz="1600" b="1" dirty="0" smtClean="0">
                <a:solidFill>
                  <a:srgbClr val="FF0000"/>
                </a:solidFill>
              </a:rPr>
              <a:t> ay </a:t>
            </a:r>
            <a:r>
              <a:rPr lang="en-US" sz="1600" b="1" dirty="0" err="1" smtClean="0">
                <a:solidFill>
                  <a:srgbClr val="FF0000"/>
                </a:solidFill>
              </a:rPr>
              <a:t>sapat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akin.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Dakila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Iyong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pagmamahal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Kahinaan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ko'y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tinumbasan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Ginuhit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Mo'y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awit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kaligtasan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Magpupuri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kailanpaman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Dakila ang Iyong katapatan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Dakila ang Iyong katapatan tagalog</dc:title>
  <dc:creator>FRONT</dc:creator>
  <cp:lastModifiedBy>FRONT</cp:lastModifiedBy>
  <cp:revision>6</cp:revision>
  <dcterms:created xsi:type="dcterms:W3CDTF">2025-02-27T16:13:09Z</dcterms:created>
  <dcterms:modified xsi:type="dcterms:W3CDTF">2025-02-27T22:55:23Z</dcterms:modified>
</cp:coreProperties>
</file>