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23B96-1CA2-465C-B3FB-CFA35993589C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62C3D-476A-4A33-A56C-ABB7DF2E63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i-nos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743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Dai-</a:t>
            </a:r>
            <a:r>
              <a:rPr lang="en-US" b="1" dirty="0" err="1" smtClean="0">
                <a:solidFill>
                  <a:schemeClr val="bg1"/>
                </a:solidFill>
              </a:rPr>
              <a:t>nos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Luz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"/>
            <a:ext cx="3733800" cy="6400800"/>
          </a:xfrm>
        </p:spPr>
        <p:txBody>
          <a:bodyPr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1. Uma voz ressoa de geral clamor: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Dai-nos luz! Dai-nos luz!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Os milhões em trevas, cheios de pavor,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Pedem luz, pedem luz!</a:t>
            </a:r>
          </a:p>
          <a:p>
            <a:pPr algn="l"/>
            <a:endParaRPr lang="pt-BR" sz="14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Dai-nos luz, a mui gloriosa luz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De perdão, de paz e amor!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Dai-nos luz, a tão preciosa luz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De Jesus, o Salvador!</a:t>
            </a:r>
          </a:p>
          <a:p>
            <a:pPr algn="l"/>
            <a:endParaRPr lang="pt-BR" sz="14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2. Ansiamos vida, paz, consolação.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Dai-nos luz! Dai-nos luz!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Se é por Cristo só que Deus nos dá perdão,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Dai-nos luz! Dai-nos luz!</a:t>
            </a:r>
          </a:p>
          <a:p>
            <a:pPr algn="l"/>
            <a:endParaRPr lang="pt-BR" sz="14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3. Sim, por toda a parte deve reluzir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Essa luz de Jesus,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Que ilumina a estrada que hemos de seguir.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Dai-nos luz! Dai-nos luz!</a:t>
            </a:r>
          </a:p>
          <a:p>
            <a:pPr algn="l"/>
            <a:endParaRPr lang="pt-BR" sz="14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4. Eia, pois, ó crentes, todo o mundo enchei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Dessa luz de Jesus!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Aos milhões perdidos sem tardar valei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Com a Luz de Jesus</a:t>
            </a:r>
            <a:r>
              <a:rPr lang="pt-BR" sz="1400" b="1" dirty="0" smtClean="0">
                <a:solidFill>
                  <a:schemeClr val="bg1"/>
                </a:solidFill>
              </a:rPr>
              <a:t>!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154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Dai-nos Luz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Envie a Luz </dc:title>
  <dc:creator>FRONT</dc:creator>
  <cp:lastModifiedBy>FRONT</cp:lastModifiedBy>
  <cp:revision>7</cp:revision>
  <dcterms:created xsi:type="dcterms:W3CDTF">2025-01-29T19:44:10Z</dcterms:created>
  <dcterms:modified xsi:type="dcterms:W3CDTF">2025-02-06T18:12:14Z</dcterms:modified>
</cp:coreProperties>
</file>