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04FED-91D0-4D92-962A-4E0E5592E8C3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16D25-898E-4A93-9B50-77D0194CF7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'rilah Te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3528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B'rilah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3276600" cy="42672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Berkumandang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suara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dari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seberang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"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."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Banyak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jiwa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dalam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dosa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mengerang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B'rilah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t'rang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pelita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Injili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menyentak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terlelap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B'rilah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t'rang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pelita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Injili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menyentak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terlelap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Kita </a:t>
            </a:r>
            <a:r>
              <a:rPr lang="en-US" sz="1400" b="1" dirty="0" err="1" smtClean="0">
                <a:solidFill>
                  <a:schemeClr val="bg1"/>
                </a:solidFill>
              </a:rPr>
              <a:t>t'lah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dengar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jeritan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dari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jauh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"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."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Bantuanmu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b'rikan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janganlah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jemu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Jangan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kita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tinggal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mendengar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Injil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Tuhan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haruslah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kita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sebar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err="1" smtClean="0">
                <a:solidFill>
                  <a:schemeClr val="bg1"/>
                </a:solidFill>
              </a:rPr>
              <a:t>Jangan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lelah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dalam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karya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kasih-Nya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Berbuah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seg'ra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menangkan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jiwa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b'rilah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t'rang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B'rilah Terang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B'rilah Terang KRI 114</dc:title>
  <dc:creator>FRONT</dc:creator>
  <cp:lastModifiedBy>FRONT</cp:lastModifiedBy>
  <cp:revision>7</cp:revision>
  <dcterms:created xsi:type="dcterms:W3CDTF">2025-01-20T20:18:24Z</dcterms:created>
  <dcterms:modified xsi:type="dcterms:W3CDTF">2025-02-03T14:20:44Z</dcterms:modified>
</cp:coreProperties>
</file>