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D4167-5D00-4260-90AB-E31ABE0D0751}" type="datetimeFigureOut">
              <a:rPr lang="en-US" smtClean="0"/>
              <a:pPr/>
              <a:t>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80FDC-1840-432B-BC05-53C2CD2A67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D4167-5D00-4260-90AB-E31ABE0D0751}" type="datetimeFigureOut">
              <a:rPr lang="en-US" smtClean="0"/>
              <a:pPr/>
              <a:t>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80FDC-1840-432B-BC05-53C2CD2A67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D4167-5D00-4260-90AB-E31ABE0D0751}" type="datetimeFigureOut">
              <a:rPr lang="en-US" smtClean="0"/>
              <a:pPr/>
              <a:t>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80FDC-1840-432B-BC05-53C2CD2A67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D4167-5D00-4260-90AB-E31ABE0D0751}" type="datetimeFigureOut">
              <a:rPr lang="en-US" smtClean="0"/>
              <a:pPr/>
              <a:t>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80FDC-1840-432B-BC05-53C2CD2A67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D4167-5D00-4260-90AB-E31ABE0D0751}" type="datetimeFigureOut">
              <a:rPr lang="en-US" smtClean="0"/>
              <a:pPr/>
              <a:t>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80FDC-1840-432B-BC05-53C2CD2A67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D4167-5D00-4260-90AB-E31ABE0D0751}" type="datetimeFigureOut">
              <a:rPr lang="en-US" smtClean="0"/>
              <a:pPr/>
              <a:t>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80FDC-1840-432B-BC05-53C2CD2A67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D4167-5D00-4260-90AB-E31ABE0D0751}" type="datetimeFigureOut">
              <a:rPr lang="en-US" smtClean="0"/>
              <a:pPr/>
              <a:t>1/29/2025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80FDC-1840-432B-BC05-53C2CD2A67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D4167-5D00-4260-90AB-E31ABE0D0751}" type="datetimeFigureOut">
              <a:rPr lang="en-US" smtClean="0"/>
              <a:pPr/>
              <a:t>1/29/2025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80FDC-1840-432B-BC05-53C2CD2A67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D4167-5D00-4260-90AB-E31ABE0D0751}" type="datetimeFigureOut">
              <a:rPr lang="en-US" smtClean="0"/>
              <a:pPr/>
              <a:t>1/29/2025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80FDC-1840-432B-BC05-53C2CD2A67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D4167-5D00-4260-90AB-E31ABE0D0751}" type="datetimeFigureOut">
              <a:rPr lang="en-US" smtClean="0"/>
              <a:pPr/>
              <a:t>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80FDC-1840-432B-BC05-53C2CD2A67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D4167-5D00-4260-90AB-E31ABE0D0751}" type="datetimeFigureOut">
              <a:rPr lang="en-US" smtClean="0"/>
              <a:pPr/>
              <a:t>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80FDC-1840-432B-BC05-53C2CD2A67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ED4167-5D00-4260-90AB-E31ABE0D0751}" type="datetimeFigureOut">
              <a:rPr lang="en-US" smtClean="0"/>
              <a:pPr/>
              <a:t>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80FDC-1840-432B-BC05-53C2CD2A67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 Forever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거룩 영원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0" y="0"/>
            <a:ext cx="2362200" cy="457200"/>
          </a:xfrm>
        </p:spPr>
        <p:txBody>
          <a:bodyPr>
            <a:noAutofit/>
          </a:bodyPr>
          <a:lstStyle/>
          <a:p>
            <a:r>
              <a:rPr lang="ko-KR" altLang="en-US" sz="3200" b="1" dirty="0"/>
              <a:t>거룩 </a:t>
            </a:r>
            <a:r>
              <a:rPr lang="ko-KR" altLang="en-US" sz="3200" b="1" dirty="0" smtClean="0"/>
              <a:t>영원히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81000"/>
            <a:ext cx="2743200" cy="4343400"/>
          </a:xfrm>
        </p:spPr>
        <p:txBody>
          <a:bodyPr>
            <a:noAutofit/>
          </a:bodyPr>
          <a:lstStyle/>
          <a:p>
            <a:pPr algn="l"/>
            <a:r>
              <a:rPr lang="ko-KR" altLang="en-US" sz="1200" b="1" dirty="0" smtClean="0">
                <a:solidFill>
                  <a:schemeClr val="tx1"/>
                </a:solidFill>
              </a:rPr>
              <a:t>수많은 </a:t>
            </a:r>
            <a:r>
              <a:rPr lang="ko-KR" altLang="en-US" sz="1200" b="1" dirty="0" smtClean="0">
                <a:solidFill>
                  <a:schemeClr val="tx1"/>
                </a:solidFill>
              </a:rPr>
              <a:t>무리들이 엎드려 경배해</a:t>
            </a:r>
          </a:p>
          <a:p>
            <a:pPr algn="l"/>
            <a:r>
              <a:rPr lang="ko-KR" altLang="en-US" sz="1200" b="1" dirty="0" smtClean="0">
                <a:solidFill>
                  <a:schemeClr val="tx1"/>
                </a:solidFill>
              </a:rPr>
              <a:t>어린양께 영원히 노래해</a:t>
            </a:r>
          </a:p>
          <a:p>
            <a:pPr algn="l"/>
            <a:r>
              <a:rPr lang="ko-KR" altLang="en-US" sz="1200" b="1" dirty="0" smtClean="0">
                <a:solidFill>
                  <a:schemeClr val="tx1"/>
                </a:solidFill>
              </a:rPr>
              <a:t>믿는 자와 믿을 자 하나의 소리로</a:t>
            </a:r>
          </a:p>
          <a:p>
            <a:pPr algn="l"/>
            <a:r>
              <a:rPr lang="ko-KR" altLang="en-US" sz="1200" b="1" dirty="0" smtClean="0">
                <a:solidFill>
                  <a:schemeClr val="tx1"/>
                </a:solidFill>
              </a:rPr>
              <a:t>어린양께 영원히 노래해</a:t>
            </a:r>
          </a:p>
          <a:p>
            <a:pPr algn="l"/>
            <a:endParaRPr lang="ko-KR" altLang="en-US" sz="6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200" b="1" dirty="0" smtClean="0">
                <a:solidFill>
                  <a:srgbClr val="FF0000"/>
                </a:solidFill>
              </a:rPr>
              <a:t>Pre-chorus</a:t>
            </a:r>
          </a:p>
          <a:p>
            <a:pPr algn="l"/>
            <a:r>
              <a:rPr lang="ko-KR" altLang="en-US" sz="1200" b="1" dirty="0" smtClean="0">
                <a:solidFill>
                  <a:srgbClr val="FF0000"/>
                </a:solidFill>
              </a:rPr>
              <a:t>주 이름 </a:t>
            </a:r>
            <a:r>
              <a:rPr lang="ko-KR" altLang="en-US" sz="1200" b="1" dirty="0" smtClean="0">
                <a:solidFill>
                  <a:srgbClr val="FF0000"/>
                </a:solidFill>
              </a:rPr>
              <a:t>높이리라 주 </a:t>
            </a:r>
            <a:r>
              <a:rPr lang="ko-KR" altLang="en-US" sz="1200" b="1" dirty="0" smtClean="0">
                <a:solidFill>
                  <a:srgbClr val="FF0000"/>
                </a:solidFill>
              </a:rPr>
              <a:t>이름 위대하네</a:t>
            </a:r>
          </a:p>
          <a:p>
            <a:pPr algn="l"/>
            <a:r>
              <a:rPr lang="ko-KR" altLang="en-US" sz="1200" b="1" dirty="0" smtClean="0">
                <a:solidFill>
                  <a:srgbClr val="FF0000"/>
                </a:solidFill>
              </a:rPr>
              <a:t>모든 만물 위에 계시네</a:t>
            </a:r>
          </a:p>
          <a:p>
            <a:pPr algn="l"/>
            <a:r>
              <a:rPr lang="ko-KR" altLang="en-US" sz="1200" b="1" dirty="0" smtClean="0">
                <a:solidFill>
                  <a:srgbClr val="FF0000"/>
                </a:solidFill>
              </a:rPr>
              <a:t>권세와 </a:t>
            </a:r>
            <a:r>
              <a:rPr lang="ko-KR" altLang="en-US" sz="1200" b="1" dirty="0" smtClean="0">
                <a:solidFill>
                  <a:srgbClr val="FF0000"/>
                </a:solidFill>
              </a:rPr>
              <a:t>능력의 주님 </a:t>
            </a:r>
            <a:r>
              <a:rPr lang="ko-KR" altLang="en-US" sz="1200" b="1" dirty="0" smtClean="0">
                <a:solidFill>
                  <a:srgbClr val="FF0000"/>
                </a:solidFill>
              </a:rPr>
              <a:t>통치하네</a:t>
            </a:r>
          </a:p>
          <a:p>
            <a:pPr algn="l"/>
            <a:r>
              <a:rPr lang="ko-KR" altLang="en-US" sz="1200" b="1" dirty="0" smtClean="0">
                <a:solidFill>
                  <a:srgbClr val="FF0000"/>
                </a:solidFill>
              </a:rPr>
              <a:t>모든 만물 위에 계시네</a:t>
            </a:r>
          </a:p>
          <a:p>
            <a:pPr algn="l"/>
            <a:endParaRPr lang="ko-KR" altLang="en-US" sz="600" b="1" dirty="0" smtClean="0">
              <a:solidFill>
                <a:srgbClr val="FF0000"/>
              </a:solidFill>
            </a:endParaRPr>
          </a:p>
          <a:p>
            <a:pPr algn="l"/>
            <a:r>
              <a:rPr lang="en-US" altLang="ko-KR" sz="1200" b="1" dirty="0" smtClean="0">
                <a:solidFill>
                  <a:srgbClr val="FF0000"/>
                </a:solidFill>
              </a:rPr>
              <a:t>Chorus 1</a:t>
            </a:r>
            <a:endParaRPr lang="en-US" altLang="ko-KR" sz="12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200" b="1" dirty="0" smtClean="0">
                <a:solidFill>
                  <a:srgbClr val="FF0000"/>
                </a:solidFill>
              </a:rPr>
              <a:t>천사 외치네 거룩</a:t>
            </a:r>
          </a:p>
          <a:p>
            <a:pPr algn="l"/>
            <a:r>
              <a:rPr lang="ko-KR" altLang="en-US" sz="1200" b="1" dirty="0" smtClean="0">
                <a:solidFill>
                  <a:srgbClr val="FF0000"/>
                </a:solidFill>
              </a:rPr>
              <a:t>만물 외치네 거룩</a:t>
            </a:r>
          </a:p>
          <a:p>
            <a:pPr algn="l"/>
            <a:r>
              <a:rPr lang="ko-KR" altLang="en-US" sz="1200" b="1" dirty="0" smtClean="0">
                <a:solidFill>
                  <a:srgbClr val="FF0000"/>
                </a:solidFill>
              </a:rPr>
              <a:t>주의 이름은 거룩</a:t>
            </a:r>
          </a:p>
          <a:p>
            <a:pPr algn="l"/>
            <a:r>
              <a:rPr lang="ko-KR" altLang="en-US" sz="1200" b="1" dirty="0" smtClean="0">
                <a:solidFill>
                  <a:srgbClr val="FF0000"/>
                </a:solidFill>
              </a:rPr>
              <a:t>거룩 영원히</a:t>
            </a:r>
          </a:p>
          <a:p>
            <a:pPr algn="l"/>
            <a:endParaRPr lang="ko-KR" altLang="en-US" sz="6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200" b="1" dirty="0" smtClean="0">
                <a:solidFill>
                  <a:schemeClr val="tx1"/>
                </a:solidFill>
              </a:rPr>
              <a:t>구원받은 </a:t>
            </a:r>
            <a:r>
              <a:rPr lang="ko-KR" altLang="en-US" sz="1200" b="1" dirty="0" smtClean="0">
                <a:solidFill>
                  <a:schemeClr val="tx1"/>
                </a:solidFill>
              </a:rPr>
              <a:t>자와 용서받은 자들</a:t>
            </a:r>
          </a:p>
          <a:p>
            <a:pPr algn="l"/>
            <a:r>
              <a:rPr lang="ko-KR" altLang="en-US" sz="1200" b="1" dirty="0" smtClean="0">
                <a:solidFill>
                  <a:schemeClr val="tx1"/>
                </a:solidFill>
              </a:rPr>
              <a:t>어린양께 영원히 노래해</a:t>
            </a:r>
          </a:p>
          <a:p>
            <a:pPr algn="l"/>
            <a:r>
              <a:rPr lang="ko-KR" altLang="en-US" sz="1200" b="1" dirty="0" smtClean="0">
                <a:solidFill>
                  <a:schemeClr val="tx1"/>
                </a:solidFill>
              </a:rPr>
              <a:t>자유 안에 거하고 주 의지하며</a:t>
            </a:r>
          </a:p>
          <a:p>
            <a:pPr algn="l"/>
            <a:r>
              <a:rPr lang="ko-KR" altLang="en-US" sz="1200" b="1" dirty="0" smtClean="0">
                <a:solidFill>
                  <a:schemeClr val="tx1"/>
                </a:solidFill>
              </a:rPr>
              <a:t>어린양께 영원히 노래해</a:t>
            </a:r>
          </a:p>
          <a:p>
            <a:pPr algn="l"/>
            <a:r>
              <a:rPr lang="ko-KR" altLang="en-US" sz="1200" b="1" dirty="0" smtClean="0">
                <a:solidFill>
                  <a:schemeClr val="tx1"/>
                </a:solidFill>
              </a:rPr>
              <a:t>영원을 노래하리 아멘</a:t>
            </a:r>
          </a:p>
          <a:p>
            <a:pPr algn="l"/>
            <a:endParaRPr lang="ko-KR" altLang="en-US" sz="6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200" b="1" dirty="0" smtClean="0">
                <a:solidFill>
                  <a:srgbClr val="FF0000"/>
                </a:solidFill>
              </a:rPr>
              <a:t>Chorus 2</a:t>
            </a:r>
            <a:endParaRPr lang="en-US" altLang="ko-KR" sz="12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200" b="1" dirty="0" smtClean="0">
                <a:solidFill>
                  <a:srgbClr val="FF0000"/>
                </a:solidFill>
              </a:rPr>
              <a:t>열방 노래해 거룩</a:t>
            </a:r>
          </a:p>
          <a:p>
            <a:pPr algn="l"/>
            <a:r>
              <a:rPr lang="ko-KR" altLang="en-US" sz="1200" b="1" dirty="0" smtClean="0">
                <a:solidFill>
                  <a:srgbClr val="FF0000"/>
                </a:solidFill>
              </a:rPr>
              <a:t>주는 왕의 왕 거룩</a:t>
            </a:r>
          </a:p>
          <a:p>
            <a:pPr algn="l"/>
            <a:r>
              <a:rPr lang="ko-KR" altLang="en-US" sz="1200" b="1" dirty="0" smtClean="0">
                <a:solidFill>
                  <a:srgbClr val="FF0000"/>
                </a:solidFill>
              </a:rPr>
              <a:t>주는 언제나 거룩</a:t>
            </a:r>
          </a:p>
          <a:p>
            <a:pPr algn="l"/>
            <a:r>
              <a:rPr lang="ko-KR" altLang="en-US" sz="1200" b="1" dirty="0" smtClean="0">
                <a:solidFill>
                  <a:srgbClr val="FF0000"/>
                </a:solidFill>
              </a:rPr>
              <a:t>거룩 영원히</a:t>
            </a:r>
          </a:p>
          <a:p>
            <a:pPr algn="l"/>
            <a:endParaRPr lang="ko-KR" altLang="en-US" sz="6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200" b="1" dirty="0" smtClean="0">
                <a:solidFill>
                  <a:schemeClr val="tx1"/>
                </a:solidFill>
              </a:rPr>
              <a:t>Tag</a:t>
            </a:r>
          </a:p>
          <a:p>
            <a:pPr algn="l"/>
            <a:r>
              <a:rPr lang="ko-KR" altLang="en-US" sz="1200" b="1" dirty="0" smtClean="0">
                <a:solidFill>
                  <a:schemeClr val="tx1"/>
                </a:solidFill>
              </a:rPr>
              <a:t>주는 언제나 거룩</a:t>
            </a:r>
          </a:p>
          <a:p>
            <a:pPr algn="l"/>
            <a:r>
              <a:rPr lang="ko-KR" altLang="en-US" sz="1200" b="1" dirty="0" smtClean="0">
                <a:solidFill>
                  <a:schemeClr val="tx1"/>
                </a:solidFill>
              </a:rPr>
              <a:t>거룩 </a:t>
            </a:r>
            <a:r>
              <a:rPr lang="ko-KR" altLang="en-US" sz="1200" b="1" dirty="0" smtClean="0">
                <a:solidFill>
                  <a:schemeClr val="tx1"/>
                </a:solidFill>
              </a:rPr>
              <a:t>영원히</a:t>
            </a:r>
            <a:endParaRPr lang="en-US" altLang="ko-KR" sz="12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88</Words>
  <Application>Microsoft Office PowerPoint</Application>
  <PresentationFormat>On-screen Show (4:3)</PresentationFormat>
  <Paragraphs>33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거룩 영원히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거룩 영원히 </dc:title>
  <dc:creator>FRONT</dc:creator>
  <cp:lastModifiedBy>FRONT</cp:lastModifiedBy>
  <cp:revision>8</cp:revision>
  <dcterms:created xsi:type="dcterms:W3CDTF">2025-01-20T22:40:04Z</dcterms:created>
  <dcterms:modified xsi:type="dcterms:W3CDTF">2025-01-29T16:10:37Z</dcterms:modified>
</cp:coreProperties>
</file>