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A7867-4A67-4BA6-92FE-896AC5D1AD86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C03D2-3AB8-4815-8282-57FE3B47DB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永遠に聖い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3810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永遠に聖</a:t>
            </a:r>
            <a:r>
              <a:rPr lang="ja-JP" altLang="en-US" b="1" smtClean="0"/>
              <a:t>い</a:t>
            </a:r>
            <a:r>
              <a:rPr lang="ja-JP" altLang="en-US" b="1" smtClean="0"/>
              <a:t>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3581400" cy="3886200"/>
          </a:xfrm>
        </p:spPr>
        <p:txBody>
          <a:bodyPr>
            <a:noAutofit/>
          </a:bodyPr>
          <a:lstStyle/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膝</a:t>
            </a:r>
            <a:r>
              <a:rPr lang="ja-JP" altLang="en-US" sz="1400" b="1" smtClean="0">
                <a:solidFill>
                  <a:schemeClr val="tx1"/>
                </a:solidFill>
              </a:rPr>
              <a:t>をかがめて礼拝しよう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子羊へと歌おう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昔も今も永遠（とわ）に続く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賛美を今歌</a:t>
            </a:r>
            <a:r>
              <a:rPr lang="ja-JP" altLang="en-US" sz="1400" b="1" smtClean="0">
                <a:solidFill>
                  <a:schemeClr val="tx1"/>
                </a:solidFill>
              </a:rPr>
              <a:t>お</a:t>
            </a:r>
            <a:r>
              <a:rPr lang="ja-JP" altLang="en-US" sz="1400" b="1" smtClean="0">
                <a:solidFill>
                  <a:schemeClr val="tx1"/>
                </a:solidFill>
              </a:rPr>
              <a:t>う</a:t>
            </a:r>
            <a:r>
              <a:rPr lang="en-US" altLang="ja-JP" sz="1400" b="1" dirty="0" smtClean="0">
                <a:solidFill>
                  <a:schemeClr val="tx1"/>
                </a:solidFill>
              </a:rPr>
              <a:t>.</a:t>
            </a:r>
            <a:endParaRPr lang="ja-JP" altLang="en-US" sz="1400" b="1" smtClean="0">
              <a:solidFill>
                <a:schemeClr val="tx1"/>
              </a:solidFill>
            </a:endParaRPr>
          </a:p>
          <a:p>
            <a:pPr algn="l"/>
            <a:endParaRPr lang="ja-JP" altLang="en-US" sz="14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rgbClr val="FF0000"/>
                </a:solidFill>
              </a:rPr>
              <a:t>Pre Chorus 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主よあなたの御名よりもっと尊い御名はない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どんな力も支配よりずっと高いその御</a:t>
            </a:r>
            <a:r>
              <a:rPr lang="ja-JP" altLang="en-US" sz="1400" b="1" smtClean="0">
                <a:solidFill>
                  <a:srgbClr val="FF0000"/>
                </a:solidFill>
              </a:rPr>
              <a:t>名</a:t>
            </a:r>
            <a:r>
              <a:rPr lang="ja-JP" altLang="en-US" sz="1400" b="1" smtClean="0">
                <a:solidFill>
                  <a:srgbClr val="FF0000"/>
                </a:solidFill>
              </a:rPr>
              <a:t>に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.</a:t>
            </a:r>
            <a:endParaRPr lang="ja-JP" altLang="en-US" sz="1400" b="1" smtClean="0">
              <a:solidFill>
                <a:srgbClr val="FF0000"/>
              </a:solidFill>
            </a:endParaRPr>
          </a:p>
          <a:p>
            <a:pPr algn="l"/>
            <a:endParaRPr lang="ja-JP" altLang="en-US" sz="1400" b="1" smtClean="0">
              <a:solidFill>
                <a:srgbClr val="FF0000"/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栄光あれ 聖い全能なる神に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栄光あれ 永遠（とわ）に聖</a:t>
            </a:r>
            <a:r>
              <a:rPr lang="ja-JP" altLang="en-US" sz="1400" b="1" smtClean="0">
                <a:solidFill>
                  <a:srgbClr val="FF0000"/>
                </a:solidFill>
              </a:rPr>
              <a:t>い</a:t>
            </a:r>
            <a:r>
              <a:rPr lang="ja-JP" altLang="en-US" sz="1400" b="1" smtClean="0">
                <a:solidFill>
                  <a:srgbClr val="FF0000"/>
                </a:solidFill>
              </a:rPr>
              <a:t>方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.</a:t>
            </a:r>
            <a:endParaRPr lang="ja-JP" altLang="en-US" sz="1400" b="1" smtClean="0">
              <a:solidFill>
                <a:srgbClr val="FF0000"/>
              </a:solidFill>
            </a:endParaRPr>
          </a:p>
          <a:p>
            <a:pPr algn="l"/>
            <a:endParaRPr lang="ja-JP" altLang="en-US" sz="14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罪</a:t>
            </a:r>
            <a:r>
              <a:rPr lang="ja-JP" altLang="en-US" sz="1400" b="1" smtClean="0">
                <a:solidFill>
                  <a:schemeClr val="tx1"/>
                </a:solidFill>
              </a:rPr>
              <a:t>ゆるされ あがなわれた たましいは今歌え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主の名によって自由を得た たましいは今歌え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歌い続ける　アー</a:t>
            </a:r>
            <a:r>
              <a:rPr lang="ja-JP" altLang="en-US" sz="1400" b="1" smtClean="0">
                <a:solidFill>
                  <a:schemeClr val="tx1"/>
                </a:solidFill>
              </a:rPr>
              <a:t>メ</a:t>
            </a:r>
            <a:r>
              <a:rPr lang="ja-JP" altLang="en-US" sz="1400" b="1" smtClean="0">
                <a:solidFill>
                  <a:schemeClr val="tx1"/>
                </a:solidFill>
              </a:rPr>
              <a:t>ン</a:t>
            </a:r>
            <a:r>
              <a:rPr lang="en-US" altLang="ja-JP" sz="1400" b="1" dirty="0" smtClean="0">
                <a:solidFill>
                  <a:schemeClr val="tx1"/>
                </a:solidFill>
              </a:rPr>
              <a:t>.</a:t>
            </a:r>
            <a:endParaRPr lang="ja-JP" altLang="en-US" sz="1400" b="1" smtClean="0">
              <a:solidFill>
                <a:schemeClr val="tx1"/>
              </a:solidFill>
            </a:endParaRPr>
          </a:p>
          <a:p>
            <a:pPr algn="l"/>
            <a:endParaRPr lang="ja-JP" altLang="en-US" sz="14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天も地も 聖い全能なる王に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賛美する 永遠（とわ）に聖</a:t>
            </a:r>
            <a:r>
              <a:rPr lang="ja-JP" altLang="en-US" sz="1400" b="1" smtClean="0">
                <a:solidFill>
                  <a:srgbClr val="FF0000"/>
                </a:solidFill>
              </a:rPr>
              <a:t>い</a:t>
            </a:r>
            <a:r>
              <a:rPr lang="ja-JP" altLang="en-US" sz="1400" b="1" smtClean="0">
                <a:solidFill>
                  <a:srgbClr val="FF0000"/>
                </a:solidFill>
              </a:rPr>
              <a:t>方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.</a:t>
            </a:r>
            <a:endParaRPr lang="ja-JP" altLang="en-US" sz="1400" b="1" smtClean="0">
              <a:solidFill>
                <a:srgbClr val="FF0000"/>
              </a:solidFill>
            </a:endParaRPr>
          </a:p>
          <a:p>
            <a:pPr algn="l"/>
            <a:endParaRPr lang="ja-JP" altLang="en-US" sz="14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400" b="1" dirty="0" smtClean="0">
                <a:solidFill>
                  <a:schemeClr val="tx1"/>
                </a:solidFill>
              </a:rPr>
              <a:t>Tag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栄光あれ 永遠（とわ）に聖</a:t>
            </a:r>
            <a:r>
              <a:rPr lang="ja-JP" altLang="en-US" sz="1400" b="1" smtClean="0">
                <a:solidFill>
                  <a:schemeClr val="tx1"/>
                </a:solidFill>
              </a:rPr>
              <a:t>い</a:t>
            </a:r>
            <a:r>
              <a:rPr lang="ja-JP" altLang="en-US" sz="1400" b="1" smtClean="0">
                <a:solidFill>
                  <a:schemeClr val="tx1"/>
                </a:solidFill>
              </a:rPr>
              <a:t>方</a:t>
            </a:r>
            <a:r>
              <a:rPr lang="en-US" altLang="ja-JP" sz="14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160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永遠に聖い方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永遠に聖なるお方 JAPAN</dc:title>
  <dc:creator>FRONT</dc:creator>
  <cp:lastModifiedBy>FRONT</cp:lastModifiedBy>
  <cp:revision>13</cp:revision>
  <dcterms:created xsi:type="dcterms:W3CDTF">2025-01-20T22:26:38Z</dcterms:created>
  <dcterms:modified xsi:type="dcterms:W3CDTF">2025-01-24T17:31:36Z</dcterms:modified>
</cp:coreProperties>
</file>