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12" d="100"/>
          <a:sy n="112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1F2C6-7556-44B1-AAA0-9160D34FD58E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C7BB7-205A-43A2-8013-978599F866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ช่วยให้พ้นอันตรา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"/>
            <a:ext cx="4500594" cy="428603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ช่วยให้พ้นอันตราย</a:t>
            </a:r>
            <a:endParaRPr lang="th-TH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4500594" cy="4424378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1</a:t>
            </a:r>
            <a:r>
              <a:rPr lang="th-TH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ช่วย</a:t>
            </a:r>
            <a:r>
              <a:rPr lang="th-TH" sz="1600" b="1" dirty="0" smtClean="0">
                <a:solidFill>
                  <a:schemeClr val="tx1"/>
                </a:solidFill>
              </a:rPr>
              <a:t>คนกำลังทำบาป ให้รอดจากความตาย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ช่วยฉุดออกมาให้หลุดพ้นจากความบาป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จงเมตตาผู้หลงทางและผู้พลั้งพลาดไป 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บอกว่าพระเยซูทรงช่วยให้รอดได้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ช่วยให้พ้นอันตราย ให้รอดจากความตาย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พระเยซูทรงเมตตา ทรงกรุณา</a:t>
            </a:r>
          </a:p>
          <a:p>
            <a:pPr algn="l"/>
            <a:r>
              <a:rPr lang="th-TH" sz="1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2</a:t>
            </a:r>
            <a:r>
              <a:rPr lang="th-TH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หาก</a:t>
            </a:r>
            <a:r>
              <a:rPr lang="th-TH" sz="1600" b="1" dirty="0" smtClean="0">
                <a:solidFill>
                  <a:schemeClr val="tx1"/>
                </a:solidFill>
              </a:rPr>
              <a:t>ว่าดูหมิ่นพระเจ้า แต่ทรงอดทนได้ 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ทรงคอยคนบาปให้สำนึกผิดกลับใจ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จงร้อนใจชักชวนเขา สั่งสอนด้วยเมตตา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ผู้ใดยอมเชื่อพระองค์ ทรงยกโทษได้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3</a:t>
            </a:r>
            <a:r>
              <a:rPr lang="th-TH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หาก</a:t>
            </a:r>
            <a:r>
              <a:rPr lang="th-TH" sz="1600" b="1" dirty="0" smtClean="0">
                <a:solidFill>
                  <a:schemeClr val="tx1"/>
                </a:solidFill>
              </a:rPr>
              <a:t>ว่ามารมารบกวน ชักชวนให้หลงใหล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คนบาปรอดได้เพราะพระเจ้ากรุณา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ปลอบใจเขาด้วยความรักชักนำให้กลับใจ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จิตอันฟกช้ำต้องการ ผู้ช่วยเมตตา 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4</a:t>
            </a:r>
            <a:r>
              <a:rPr lang="th-TH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ช่วย</a:t>
            </a:r>
            <a:r>
              <a:rPr lang="th-TH" sz="1600" b="1" dirty="0" smtClean="0">
                <a:solidFill>
                  <a:schemeClr val="tx1"/>
                </a:solidFill>
              </a:rPr>
              <a:t>ให้พ้นอันตราย ด้วยใจอันขวนขวาย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ทรงให้ท่านมีกำลังสู้พญามาร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นำเข้าในทางชอบธรรม ช่วยเขาด้วยเมตตา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บอกว่าพระองค์เป็นผู้ตายไถ่</a:t>
            </a:r>
            <a:r>
              <a:rPr lang="th-TH" sz="1600" b="1" dirty="0" smtClean="0">
                <a:solidFill>
                  <a:schemeClr val="tx1"/>
                </a:solidFill>
              </a:rPr>
              <a:t>ประชา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ช่วยให้พ้นอันตราย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จงช่วยเทล้าผู้หลงใหล</dc:title>
  <dc:creator>mary</dc:creator>
  <cp:lastModifiedBy>FRONT</cp:lastModifiedBy>
  <cp:revision>10</cp:revision>
  <dcterms:created xsi:type="dcterms:W3CDTF">2022-03-12T00:01:40Z</dcterms:created>
  <dcterms:modified xsi:type="dcterms:W3CDTF">2025-01-18T16:27:21Z</dcterms:modified>
</cp:coreProperties>
</file>