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9902E-68AE-41A6-AD01-338AB9DDFB40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A509-FDC8-4DD2-A7EB-997373BB50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े सनातनका पहर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1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हे सनातनका </a:t>
            </a:r>
            <a:r>
              <a:rPr lang="hi-IN" b="1" dirty="0" smtClean="0"/>
              <a:t>पहरा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90600"/>
            <a:ext cx="5181600" cy="4114800"/>
          </a:xfrm>
        </p:spPr>
        <p:txBody>
          <a:bodyPr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हे सनातनका पहरा ख्रीष्ट, पाऊँ शरण तपाईंमा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क्रूसमा रगत पानी जो कोखबाट बहेथ्यो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शुद्ध पारोस्‌ नीच मलाई पापको दोष र वश हटाई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व्यवस्था गर्न पूरा उध्योग पुग्दैनन्‌ मेरा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उत्साह मेरो भए अपार आँसु चुहे लगातार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तै तीबाट पाइन्न त्राण, खाली ख्रीष्ट बचाउँछन्‌ प्राण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हातमा भेटी ल्याउत्रँ म, खालि क्रूसमा भर पर्छु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आउँछु नाङ्गो असहाय, मेरो उद्धारक तपाईं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धारा माग्छु भई हताश, धुनोस्‌ नत्र हुन्छु नाश </a:t>
            </a:r>
          </a:p>
          <a:p>
            <a:pPr algn="l"/>
            <a:endParaRPr lang="hi-I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मेरो सहुञ्जेल आयु जब हुन्छ नि मृत्यु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अनि स्वर्गमा हेर्दा तपाईंलाई सिंहासनमा</a:t>
            </a:r>
          </a:p>
          <a:p>
            <a:pPr algn="l"/>
            <a:r>
              <a:rPr lang="hi-I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हे सनातनका पहरा ख्रीष्ट, पाउँ शरण तपाईंमा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109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हे सनातनका पहरा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हे सनातनका पहरा ख्रीष्ट NEPAL</dc:title>
  <dc:creator>FRONT</dc:creator>
  <cp:lastModifiedBy>FRONT</cp:lastModifiedBy>
  <cp:revision>9</cp:revision>
  <dcterms:created xsi:type="dcterms:W3CDTF">2025-01-10T20:21:21Z</dcterms:created>
  <dcterms:modified xsi:type="dcterms:W3CDTF">2025-01-12T22:22:11Z</dcterms:modified>
</cp:coreProperties>
</file>