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E244-9763-4C8E-8014-E742F3A16DF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51FC8-4000-47B5-88AA-1DF12C54A2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קדוש לנצ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990600"/>
            <a:ext cx="2209800" cy="457200"/>
          </a:xfrm>
        </p:spPr>
        <p:txBody>
          <a:bodyPr>
            <a:normAutofit fontScale="90000"/>
          </a:bodyPr>
          <a:lstStyle/>
          <a:p>
            <a:r>
              <a:rPr lang="he-IL" b="1" dirty="0" smtClean="0"/>
              <a:t>קדוש לנצח</a:t>
            </a:r>
            <a:r>
              <a:rPr lang="en-US" b="1" dirty="0" smtClean="0"/>
              <a:t> 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-304800" y="35860"/>
            <a:ext cx="4495800" cy="457200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algn="r"/>
            <a:r>
              <a:rPr lang="he-IL" sz="1000" b="1" dirty="0" smtClean="0"/>
              <a:t>אלפי </a:t>
            </a:r>
            <a:r>
              <a:rPr lang="he-IL" sz="1000" b="1" dirty="0" smtClean="0"/>
              <a:t>דורות משתחווים</a:t>
            </a:r>
          </a:p>
          <a:p>
            <a:pPr algn="r"/>
            <a:r>
              <a:rPr lang="he-IL" sz="1000" b="1" dirty="0" smtClean="0"/>
              <a:t>לפניך בהלל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שרים את שיר הנצח לשה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כל אשר בא לפנינו</a:t>
            </a:r>
          </a:p>
          <a:p>
            <a:pPr algn="r"/>
            <a:r>
              <a:rPr lang="he-IL" sz="1000" b="1" dirty="0" smtClean="0"/>
              <a:t>וכל אשר עוד יאמין</a:t>
            </a:r>
          </a:p>
          <a:p>
            <a:pPr algn="r"/>
            <a:r>
              <a:rPr lang="he-IL" sz="1000" b="1" dirty="0" smtClean="0"/>
              <a:t>ישיר את שיר הנצח לשה</a:t>
            </a:r>
          </a:p>
          <a:p>
            <a:pPr algn="r"/>
            <a:endParaRPr lang="en-US" sz="700" b="1" dirty="0" smtClean="0"/>
          </a:p>
          <a:p>
            <a:pPr lvl="0" algn="r"/>
            <a:r>
              <a:rPr lang="en-US" sz="1000" b="1" dirty="0" smtClean="0">
                <a:solidFill>
                  <a:srgbClr val="FF0000"/>
                </a:solidFill>
              </a:rPr>
              <a:t>Pre-Chorus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שמך נישא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שמך נשגב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שמך עומד מעל הכל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כל כס כל כתר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כל שר כל מלך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שמך עומד מעל הכל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endParaRPr lang="en-US" sz="700" b="1" dirty="0" smtClean="0">
              <a:solidFill>
                <a:srgbClr val="FF0000"/>
              </a:solidFill>
            </a:endParaRPr>
          </a:p>
          <a:p>
            <a:pPr lvl="0" algn="r"/>
            <a:r>
              <a:rPr lang="en-US" sz="1000" b="1" dirty="0" smtClean="0">
                <a:solidFill>
                  <a:srgbClr val="FF0000"/>
                </a:solidFill>
              </a:rPr>
              <a:t>Chorus 1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המלאכים קוראים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 קדוש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כל הבריאה תכריז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 קדוש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בכל ליבי אשיר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קדוש</a:t>
            </a:r>
          </a:p>
          <a:p>
            <a:pPr algn="r"/>
            <a:r>
              <a:rPr lang="he-IL" sz="1000" b="1" dirty="0" smtClean="0">
                <a:solidFill>
                  <a:srgbClr val="FF0000"/>
                </a:solidFill>
              </a:rPr>
              <a:t>קדוש לנצח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endParaRPr lang="en-US" sz="700" b="1" dirty="0" smtClean="0"/>
          </a:p>
          <a:p>
            <a:pPr algn="r"/>
            <a:r>
              <a:rPr lang="he-IL" sz="1000" b="1" dirty="0" smtClean="0"/>
              <a:t>אם </a:t>
            </a:r>
            <a:r>
              <a:rPr lang="he-IL" sz="1000" b="1" dirty="0" smtClean="0"/>
              <a:t>נסלחו עוונותיכם</a:t>
            </a:r>
          </a:p>
          <a:p>
            <a:pPr algn="r"/>
            <a:r>
              <a:rPr lang="he-IL" sz="1000" b="1" dirty="0" smtClean="0"/>
              <a:t>אם נגאלתם מן החטא</a:t>
            </a:r>
          </a:p>
          <a:p>
            <a:pPr algn="r"/>
            <a:r>
              <a:rPr lang="he-IL" sz="1000" b="1" dirty="0" smtClean="0"/>
              <a:t>שירו את שיר הנצח לשה</a:t>
            </a:r>
          </a:p>
          <a:p>
            <a:pPr lvl="0" algn="r"/>
            <a:r>
              <a:rPr lang="he-IL" sz="1000" b="1" dirty="0" smtClean="0"/>
              <a:t>אם הולכים אתם בחופש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ואם נושאים אתם את שמו</a:t>
            </a:r>
          </a:p>
          <a:p>
            <a:pPr algn="r"/>
            <a:r>
              <a:rPr lang="he-IL" sz="1000" b="1" dirty="0" smtClean="0"/>
              <a:t>שירו את שיר הנצח לשה</a:t>
            </a:r>
          </a:p>
          <a:p>
            <a:pPr algn="r"/>
            <a:r>
              <a:rPr lang="he-IL" sz="1000" b="1" dirty="0" smtClean="0"/>
              <a:t>שירו את שיר הנצח לשה</a:t>
            </a:r>
          </a:p>
          <a:p>
            <a:pPr algn="r"/>
            <a:endParaRPr lang="en-US" sz="700" b="1" dirty="0" smtClean="0"/>
          </a:p>
          <a:p>
            <a:pPr lvl="0" algn="r"/>
            <a:r>
              <a:rPr lang="en-US" sz="1100" b="1" dirty="0" smtClean="0"/>
              <a:t>Chorus 2</a:t>
            </a:r>
          </a:p>
          <a:p>
            <a:pPr algn="r"/>
            <a:r>
              <a:rPr lang="he-IL" sz="1100" b="1" dirty="0" smtClean="0"/>
              <a:t>שמע את עמך </a:t>
            </a:r>
            <a:r>
              <a:rPr lang="he-IL" sz="1000" b="1" dirty="0" smtClean="0"/>
              <a:t>שרים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 קדוש</a:t>
            </a:r>
          </a:p>
          <a:p>
            <a:pPr algn="r"/>
            <a:r>
              <a:rPr lang="he-IL" sz="1000" b="1" dirty="0" smtClean="0"/>
              <a:t>למלך המלכים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 קדוש</a:t>
            </a:r>
          </a:p>
          <a:p>
            <a:pPr algn="r"/>
            <a:r>
              <a:rPr lang="he-IL" sz="1000" b="1" dirty="0" smtClean="0"/>
              <a:t>תהיה תמיד</a:t>
            </a:r>
            <a:endParaRPr lang="en-US" sz="1000" b="1" dirty="0" smtClean="0"/>
          </a:p>
          <a:p>
            <a:pPr algn="r"/>
            <a:r>
              <a:rPr lang="he-IL" sz="1000" b="1" dirty="0" smtClean="0"/>
              <a:t>קדוש</a:t>
            </a:r>
          </a:p>
          <a:p>
            <a:pPr algn="r"/>
            <a:r>
              <a:rPr lang="he-IL" sz="1000" b="1" dirty="0" smtClean="0"/>
              <a:t>קדוש לנצח</a:t>
            </a:r>
            <a:endParaRPr lang="en-US" sz="1000" b="1" dirty="0" smtClean="0"/>
          </a:p>
          <a:p>
            <a:pPr lvl="0" algn="r"/>
            <a:endParaRPr lang="en-US" sz="700" b="1" dirty="0" smtClean="0"/>
          </a:p>
          <a:p>
            <a:pPr lvl="0" algn="r"/>
            <a:r>
              <a:rPr lang="en-US" sz="1100" b="1" dirty="0" smtClean="0"/>
              <a:t>Tag</a:t>
            </a:r>
          </a:p>
          <a:p>
            <a:pPr algn="r"/>
            <a:r>
              <a:rPr lang="he-IL" sz="1100" b="1" dirty="0" smtClean="0"/>
              <a:t>תהיה תמיד</a:t>
            </a:r>
            <a:endParaRPr lang="en-US" sz="1100" b="1" dirty="0" smtClean="0"/>
          </a:p>
          <a:p>
            <a:pPr algn="r"/>
            <a:r>
              <a:rPr lang="he-IL" sz="1100" b="1" dirty="0" smtClean="0"/>
              <a:t> </a:t>
            </a:r>
            <a:r>
              <a:rPr lang="he-IL" sz="1100" b="1" dirty="0" smtClean="0"/>
              <a:t>קדוש</a:t>
            </a:r>
            <a:r>
              <a:rPr lang="en-US" sz="1100" b="1" dirty="0" smtClean="0"/>
              <a:t>(x3)</a:t>
            </a:r>
            <a:endParaRPr lang="en-US" sz="1100" b="1" dirty="0" smtClean="0"/>
          </a:p>
          <a:p>
            <a:pPr algn="r"/>
            <a:r>
              <a:rPr lang="he-IL" sz="1100" b="1" dirty="0" smtClean="0"/>
              <a:t>קדוש לנצח</a:t>
            </a:r>
            <a:endParaRPr lang="en-US" sz="1100" b="1" dirty="0" smtClean="0"/>
          </a:p>
          <a:p>
            <a:pPr algn="r"/>
            <a:r>
              <a:rPr lang="en-US" sz="1000" b="1" dirty="0" err="1" smtClean="0"/>
              <a:t>Alfei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dorot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mishtachavim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Lefanecha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behalel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Sharim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shir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hanetzach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laSeh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Kol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asher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lefanenu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Vechol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asher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od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ya'amin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Yashir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shir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hanetzach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laSeh</a:t>
            </a:r>
            <a:endParaRPr lang="en-US" sz="10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sz="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Pre-Chorus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Shimcha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nisa</a:t>
            </a:r>
            <a:r>
              <a:rPr lang="en-US" sz="1000" b="1" dirty="0" smtClean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Shimcha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nisgaav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Shimcha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omed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me'al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hakol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kes</a:t>
            </a:r>
            <a:r>
              <a:rPr lang="en-US" sz="1000" b="1" dirty="0" smtClean="0">
                <a:solidFill>
                  <a:srgbClr val="FF0000"/>
                </a:solidFill>
              </a:rPr>
              <a:t>, </a:t>
            </a:r>
            <a:r>
              <a:rPr lang="en-US" sz="1000" b="1" dirty="0" err="1" smtClean="0">
                <a:solidFill>
                  <a:srgbClr val="FF0000"/>
                </a:solidFill>
              </a:rPr>
              <a:t>kol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keter</a:t>
            </a:r>
            <a:r>
              <a:rPr lang="en-US" sz="1000" b="1" dirty="0" smtClean="0">
                <a:solidFill>
                  <a:srgbClr val="FF0000"/>
                </a:solidFill>
              </a:rPr>
              <a:t>  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sar</a:t>
            </a:r>
            <a:r>
              <a:rPr lang="en-US" sz="1000" b="1" dirty="0" smtClean="0">
                <a:solidFill>
                  <a:srgbClr val="FF0000"/>
                </a:solidFill>
              </a:rPr>
              <a:t>, </a:t>
            </a:r>
            <a:r>
              <a:rPr lang="en-US" sz="1000" b="1" dirty="0" err="1" smtClean="0">
                <a:solidFill>
                  <a:srgbClr val="FF0000"/>
                </a:solidFill>
              </a:rPr>
              <a:t>kol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melech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Shimcha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omed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me'al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hakol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endParaRPr kumimoji="0" lang="he-IL" sz="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Chorus 1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Hamalachim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koreem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habriah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tachriz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Bechol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libi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ashir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lanetzach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endParaRPr kumimoji="0" lang="he-IL" sz="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r"/>
            <a:r>
              <a:rPr lang="en-US" sz="1000" b="1" dirty="0" err="1" smtClean="0"/>
              <a:t>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nislachu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avonotechem</a:t>
            </a:r>
            <a:r>
              <a:rPr lang="en-US" sz="1000" b="1" dirty="0" smtClean="0"/>
              <a:t> </a:t>
            </a:r>
          </a:p>
          <a:p>
            <a:pPr algn="r"/>
            <a:r>
              <a:rPr lang="en-US" sz="1000" b="1" dirty="0" err="1" smtClean="0"/>
              <a:t>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nigaltam</a:t>
            </a:r>
            <a:r>
              <a:rPr lang="en-US" sz="1000" b="1" dirty="0" smtClean="0"/>
              <a:t> min </a:t>
            </a:r>
            <a:r>
              <a:rPr lang="en-US" sz="1000" b="1" dirty="0" err="1" smtClean="0"/>
              <a:t>hachet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Shiru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shir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hanetzach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laSeh</a:t>
            </a:r>
            <a:r>
              <a:rPr lang="en-US" sz="1000" b="1" dirty="0" smtClean="0"/>
              <a:t> </a:t>
            </a:r>
          </a:p>
          <a:p>
            <a:pPr algn="r"/>
            <a:r>
              <a:rPr lang="en-US" sz="1000" b="1" dirty="0" err="1" smtClean="0"/>
              <a:t>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holchim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atem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bachofesh</a:t>
            </a:r>
            <a:r>
              <a:rPr lang="en-US" sz="1000" b="1" dirty="0" smtClean="0"/>
              <a:t> 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Veim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nosim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atem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shmo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Shiru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shir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hanetzach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laSeh</a:t>
            </a:r>
            <a:endParaRPr lang="en-US" sz="1000" b="1" dirty="0" smtClean="0"/>
          </a:p>
          <a:p>
            <a:pPr algn="r"/>
            <a:r>
              <a:rPr lang="en-US" sz="1000" b="1" dirty="0" err="1" smtClean="0"/>
              <a:t>Shiru</a:t>
            </a:r>
            <a:r>
              <a:rPr lang="en-US" sz="1000" b="1" dirty="0" smtClean="0"/>
              <a:t> et </a:t>
            </a:r>
            <a:r>
              <a:rPr lang="en-US" sz="1000" b="1" dirty="0" err="1" smtClean="0"/>
              <a:t>shir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hanetzach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laSeh</a:t>
            </a:r>
            <a:endParaRPr lang="en-US" sz="10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sz="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Chorus 2</a:t>
            </a: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Shema</a:t>
            </a:r>
            <a:r>
              <a:rPr lang="en-US" sz="1000" b="1" dirty="0" smtClean="0">
                <a:solidFill>
                  <a:srgbClr val="FF0000"/>
                </a:solidFill>
              </a:rPr>
              <a:t> et </a:t>
            </a:r>
            <a:r>
              <a:rPr lang="en-US" sz="1000" b="1" dirty="0" err="1" smtClean="0">
                <a:solidFill>
                  <a:srgbClr val="FF0000"/>
                </a:solidFill>
              </a:rPr>
              <a:t>amcha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sharim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LeMelech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hamelachim</a:t>
            </a:r>
            <a:r>
              <a:rPr lang="en-US" sz="1000" b="1" dirty="0" smtClean="0">
                <a:solidFill>
                  <a:srgbClr val="FF0000"/>
                </a:solidFill>
              </a:rPr>
              <a:t> 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Tihiye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tamid</a:t>
            </a:r>
            <a:r>
              <a:rPr lang="en-US" sz="1000" b="1" dirty="0" smtClean="0">
                <a:solidFill>
                  <a:srgbClr val="FF0000"/>
                </a:solidFill>
              </a:rPr>
              <a:t> 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b="1" dirty="0" err="1" smtClean="0">
                <a:solidFill>
                  <a:srgbClr val="FF0000"/>
                </a:solidFill>
              </a:rPr>
              <a:t>Kadosh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lanetzach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sz="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100" b="1" dirty="0" smtClean="0"/>
              <a:t>T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r"/>
            <a:r>
              <a:rPr lang="en-US" sz="1100" b="1" dirty="0" err="1" smtClean="0"/>
              <a:t>Tihiye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tamid</a:t>
            </a:r>
            <a:r>
              <a:rPr lang="en-US" sz="1100" b="1" dirty="0" smtClean="0"/>
              <a:t> </a:t>
            </a:r>
            <a:endParaRPr lang="en-US" sz="1100" b="1" dirty="0" smtClean="0"/>
          </a:p>
          <a:p>
            <a:pPr algn="r"/>
            <a:r>
              <a:rPr lang="en-US" sz="1100" b="1" dirty="0" err="1" smtClean="0"/>
              <a:t>Kadosh</a:t>
            </a:r>
            <a:r>
              <a:rPr lang="en-US" sz="1100" b="1" dirty="0" smtClean="0"/>
              <a:t>(x3)</a:t>
            </a:r>
            <a:endParaRPr lang="en-US" sz="1100" b="1" dirty="0" smtClean="0"/>
          </a:p>
          <a:p>
            <a:pPr algn="r"/>
            <a:r>
              <a:rPr lang="en-US" sz="1100" b="1" dirty="0" err="1" smtClean="0"/>
              <a:t>Kadosh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lanetzach</a:t>
            </a:r>
            <a:endParaRPr lang="en-US" sz="11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235</Words>
  <Application>Microsoft Office PowerPoint</Application>
  <PresentationFormat>On-screen Show (4:3)</PresentationFormat>
  <Paragraphs>91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קדוש לנצח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קדוש לנצח  Hebrew </dc:title>
  <dc:creator>FRONT</dc:creator>
  <cp:lastModifiedBy>FRONT</cp:lastModifiedBy>
  <cp:revision>37</cp:revision>
  <dcterms:created xsi:type="dcterms:W3CDTF">2025-01-20T23:14:47Z</dcterms:created>
  <dcterms:modified xsi:type="dcterms:W3CDTF">2025-01-29T16:31:37Z</dcterms:modified>
</cp:coreProperties>
</file>