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D70C-B7A9-4777-B379-23970714C87B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4C1-D1DD-450A-8013-E7C2C0FE2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D70C-B7A9-4777-B379-23970714C87B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4C1-D1DD-450A-8013-E7C2C0FE2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D70C-B7A9-4777-B379-23970714C87B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4C1-D1DD-450A-8013-E7C2C0FE2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D70C-B7A9-4777-B379-23970714C87B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4C1-D1DD-450A-8013-E7C2C0FE2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D70C-B7A9-4777-B379-23970714C87B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4C1-D1DD-450A-8013-E7C2C0FE2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D70C-B7A9-4777-B379-23970714C87B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4C1-D1DD-450A-8013-E7C2C0FE2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D70C-B7A9-4777-B379-23970714C87B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4C1-D1DD-450A-8013-E7C2C0FE2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D70C-B7A9-4777-B379-23970714C87B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4C1-D1DD-450A-8013-E7C2C0FE2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D70C-B7A9-4777-B379-23970714C87B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4C1-D1DD-450A-8013-E7C2C0FE2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D70C-B7A9-4777-B379-23970714C87B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4C1-D1DD-450A-8013-E7C2C0FE2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D70C-B7A9-4777-B379-23970714C87B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4C1-D1DD-450A-8013-E7C2C0FE2C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5D70C-B7A9-4777-B379-23970714C87B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C4C1-D1DD-450A-8013-E7C2C0FE2C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вятый вовек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"/>
            <a:ext cx="3657600" cy="380999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Святый вовеки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9600"/>
            <a:ext cx="7772400" cy="6248400"/>
          </a:xfrm>
        </p:spPr>
        <p:txBody>
          <a:bodyPr numCol="2"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Куплет 1: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Тысячи </a:t>
            </a:r>
            <a:r>
              <a:rPr lang="ru-RU" sz="1400" b="1" dirty="0" smtClean="0">
                <a:solidFill>
                  <a:schemeClr val="tx1"/>
                </a:solidFill>
              </a:rPr>
              <a:t>спасённых</a:t>
            </a:r>
            <a:r>
              <a:rPr lang="ru-RU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Преклонясь </a:t>
            </a:r>
            <a:r>
              <a:rPr lang="ru-RU" sz="1400" b="1" dirty="0" smtClean="0">
                <a:solidFill>
                  <a:schemeClr val="tx1"/>
                </a:solidFill>
              </a:rPr>
              <a:t>у трона,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Песню Агнцу вечную поют.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Всех времён святые</a:t>
            </a:r>
            <a:r>
              <a:rPr lang="ru-RU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Кто </a:t>
            </a:r>
            <a:r>
              <a:rPr lang="ru-RU" sz="1400" b="1" dirty="0" smtClean="0">
                <a:solidFill>
                  <a:schemeClr val="tx1"/>
                </a:solidFill>
              </a:rPr>
              <a:t>был и кто придёт,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Там песню Агнцу вечную споют: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Пред-припев: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Твоё имя славно, Твоё имя чудно,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Твоё имя выше всех! 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Царей и престолов, Властей и правительств 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Твоё имя выше всех</a:t>
            </a:r>
            <a:r>
              <a:rPr lang="ru-RU" sz="1400" b="1" dirty="0" smtClean="0">
                <a:solidFill>
                  <a:srgbClr val="FF0000"/>
                </a:solidFill>
              </a:rPr>
              <a:t>!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ru-RU" sz="14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Припев 1: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Небеса поют: «Святый!»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Вся земля поёт: «Святый!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Ты превознесён, Святый,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Святый вовеки!</a:t>
            </a:r>
          </a:p>
          <a:p>
            <a:pPr algn="l"/>
            <a:endParaRPr lang="ru-RU" sz="14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Куплет 2: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Если </a:t>
            </a:r>
            <a:r>
              <a:rPr lang="ru-RU" sz="1400" b="1" dirty="0" smtClean="0">
                <a:solidFill>
                  <a:schemeClr val="tx1"/>
                </a:solidFill>
              </a:rPr>
              <a:t>ты искуплен</a:t>
            </a:r>
            <a:r>
              <a:rPr lang="ru-RU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Если </a:t>
            </a:r>
            <a:r>
              <a:rPr lang="ru-RU" sz="1400" b="1" dirty="0" smtClean="0">
                <a:solidFill>
                  <a:schemeClr val="tx1"/>
                </a:solidFill>
              </a:rPr>
              <a:t>ты прощён,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Песню славы Агнцу вечно пой!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Пой, освобождённый</a:t>
            </a:r>
            <a:r>
              <a:rPr lang="ru-RU" sz="1400" b="1" dirty="0" smtClean="0">
                <a:solidFill>
                  <a:schemeClr val="tx1"/>
                </a:solidFill>
              </a:rPr>
              <a:t>!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Ты </a:t>
            </a:r>
            <a:r>
              <a:rPr lang="ru-RU" sz="1400" b="1" dirty="0" smtClean="0">
                <a:solidFill>
                  <a:schemeClr val="tx1"/>
                </a:solidFill>
              </a:rPr>
              <a:t>Им усыновлён,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Песню славы Агнцу вечно пой!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Возвысим в песне вечной голос свой!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Припев </a:t>
            </a:r>
            <a:r>
              <a:rPr lang="ru-RU" sz="1400" b="1" dirty="0" smtClean="0">
                <a:solidFill>
                  <a:srgbClr val="FF0000"/>
                </a:solidFill>
              </a:rPr>
              <a:t>2: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Мы Тебе поём: «Святый!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Чудный Царь царей, Святый!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Бесконечно Ты Святый!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Святый вовеки!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Концовка: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Бесконечно Ты Святый!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Святый вовеки!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156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Святый вовеки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Святый вовеки  RUSSIA</dc:title>
  <dc:creator>FRONT</dc:creator>
  <cp:lastModifiedBy>FRONT</cp:lastModifiedBy>
  <cp:revision>7</cp:revision>
  <dcterms:created xsi:type="dcterms:W3CDTF">2025-01-20T22:51:08Z</dcterms:created>
  <dcterms:modified xsi:type="dcterms:W3CDTF">2025-01-23T15:22:32Z</dcterms:modified>
</cp:coreProperties>
</file>