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3484A-0B32-4F64-B196-B445593435DC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5209F-51C1-4BA0-B4F1-BD36C184B0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дям блуждающи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0"/>
            <a:ext cx="514353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Людям </a:t>
            </a:r>
            <a:r>
              <a:rPr lang="az-Cyrl-AZ" b="1" dirty="0"/>
              <a:t>блуждающим</a:t>
            </a:r>
            <a:r>
              <a:rPr lang="az-Cyrl-AZ" dirty="0"/>
              <a:t> </a:t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642918"/>
            <a:ext cx="3714776" cy="4946104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Людям блуждающим Путь укажите,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Близких к паденью держите рукой!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Всем погибающим Правду скажите,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Вновь пробудите уснувших душой!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Людям блуждающим Путь укажите,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Близких к паденью держите рукой!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Весть искупления Всем понесите,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Всех умоляйте к Иисусу прийти!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Подвиг спасения Славьте, хвалите,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Чтобы несчастный мог счастье найти!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 сердце, страдающем В скорби суровой,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Праздник Дух Божий лишь может создать;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Верой сияющим Слугам Христовым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Дано о том на земле возвещать.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Не принуждение Тяжкого долга -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Звать к бесконечному счастью людей;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Но наслаждение В жизни недолгой,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Но утешенье безрадостных дней.</a:t>
            </a:r>
          </a:p>
          <a:p>
            <a:pPr algn="l"/>
            <a:endParaRPr lang="ru-RU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105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Людям блуждающим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Людям блуждающим  </dc:title>
  <dc:creator>mary</dc:creator>
  <cp:lastModifiedBy>FRONT</cp:lastModifiedBy>
  <cp:revision>9</cp:revision>
  <dcterms:created xsi:type="dcterms:W3CDTF">2022-03-12T00:16:42Z</dcterms:created>
  <dcterms:modified xsi:type="dcterms:W3CDTF">2025-01-16T17:19:25Z</dcterms:modified>
</cp:coreProperties>
</file>