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0" d="100"/>
          <a:sy n="80" d="100"/>
        </p:scale>
        <p:origin x="-3348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3EAC-07CB-468D-9E7F-6E867D77EA31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D3EAC-07CB-468D-9E7F-6E867D77EA31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9670D-AECD-476B-A9FD-96E6222FCA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Βράχε των αιώνω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380999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Βράχε </a:t>
            </a:r>
            <a:r>
              <a:rPr lang="el-GR" b="1" dirty="0"/>
              <a:t>των </a:t>
            </a:r>
            <a:r>
              <a:rPr lang="el-GR" b="1" dirty="0" smtClean="0"/>
              <a:t>αιώνων</a:t>
            </a:r>
            <a:r>
              <a:rPr lang="en-US" b="1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5029200" cy="4953000"/>
          </a:xfrm>
        </p:spPr>
        <p:txBody>
          <a:bodyPr>
            <a:noAutofit/>
          </a:bodyPr>
          <a:lstStyle/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Βράχε των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αιώνων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εσχίσθηκες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για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l-GR" sz="1800" b="1" dirty="0" smtClean="0"/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έσα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θέλω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κρυφθώ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αμαρτωλό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ς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εγώ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Ψεύγον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την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οργή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τρικ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μίας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της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φρίκτής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dirty="0" smtClean="0"/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Αγιο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αίμα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στο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στα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ρό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που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σταλάζει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εγώ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θωρώ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Ράντισε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για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μην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απολεσθ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ώ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εντελώς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απόπλ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κάθε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μολυσμό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χύνω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άφθονα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μετανοίας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άκρ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είμ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είλικρινή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αγώνα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ιαρκή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σώζο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τά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αλλά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υ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Λυτρωτά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Κύριε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ό</a:t>
            </a:r>
            <a:r>
              <a:rPr lang="el-G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ιαρκ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ί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θνητή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μας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ζω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ή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κάθε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πειρασμό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της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φυχής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τον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εχθρό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Βράχε των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αιώνων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καταφυγή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έσχατος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εχθρός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όταν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έρθει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φοβερός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Βράχε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των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αιώνων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σαι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καταφυγή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Εις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εσέ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θα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οτηριχθώ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ο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αμαρτωλός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εγω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130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Βράχε των αιώνων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Βράχε των αιώνων </dc:title>
  <dc:creator>FRONT</dc:creator>
  <cp:lastModifiedBy>FRONT</cp:lastModifiedBy>
  <cp:revision>56</cp:revision>
  <dcterms:created xsi:type="dcterms:W3CDTF">2024-01-10T22:25:28Z</dcterms:created>
  <dcterms:modified xsi:type="dcterms:W3CDTF">2025-01-14T14:41:26Z</dcterms:modified>
</cp:coreProperties>
</file>