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027D6-3F4C-4A88-ACDF-BBEA209C5D96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915EA-75CF-44E6-B970-2A5D228899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027D6-3F4C-4A88-ACDF-BBEA209C5D96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915EA-75CF-44E6-B970-2A5D228899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027D6-3F4C-4A88-ACDF-BBEA209C5D96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915EA-75CF-44E6-B970-2A5D228899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027D6-3F4C-4A88-ACDF-BBEA209C5D96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915EA-75CF-44E6-B970-2A5D228899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027D6-3F4C-4A88-ACDF-BBEA209C5D96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915EA-75CF-44E6-B970-2A5D228899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027D6-3F4C-4A88-ACDF-BBEA209C5D96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915EA-75CF-44E6-B970-2A5D228899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027D6-3F4C-4A88-ACDF-BBEA209C5D96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915EA-75CF-44E6-B970-2A5D228899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027D6-3F4C-4A88-ACDF-BBEA209C5D96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915EA-75CF-44E6-B970-2A5D228899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027D6-3F4C-4A88-ACDF-BBEA209C5D96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915EA-75CF-44E6-B970-2A5D228899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027D6-3F4C-4A88-ACDF-BBEA209C5D96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915EA-75CF-44E6-B970-2A5D228899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027D6-3F4C-4A88-ACDF-BBEA209C5D96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915EA-75CF-44E6-B970-2A5D228899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5027D6-3F4C-4A88-ACDF-BBEA209C5D96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8915EA-75CF-44E6-B970-2A5D2288998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Wonderful Savior Is Jesus My Lord2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 Wonderbaar Heiland is J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152400"/>
            <a:ext cx="6781800" cy="380999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>n Wonderbaar Heiland is </a:t>
            </a:r>
            <a:r>
              <a:rPr lang="nl-NL" b="1" dirty="0" smtClean="0"/>
              <a:t>Jesus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838200"/>
            <a:ext cx="9677400" cy="35814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'n </a:t>
            </a:r>
            <a:r>
              <a:rPr lang="en-US" sz="1600" b="1" dirty="0" err="1" smtClean="0">
                <a:solidFill>
                  <a:schemeClr val="tx1"/>
                </a:solidFill>
              </a:rPr>
              <a:t>Wonderbaar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Heiland</a:t>
            </a:r>
            <a:r>
              <a:rPr lang="en-US" sz="1600" b="1" dirty="0" smtClean="0">
                <a:solidFill>
                  <a:schemeClr val="tx1"/>
                </a:solidFill>
              </a:rPr>
              <a:t> Is Jesus My </a:t>
            </a:r>
            <a:r>
              <a:rPr lang="en-US" sz="1600" b="1" dirty="0" err="1" smtClean="0">
                <a:solidFill>
                  <a:schemeClr val="tx1"/>
                </a:solidFill>
              </a:rPr>
              <a:t>Heer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'n </a:t>
            </a:r>
            <a:r>
              <a:rPr lang="en-US" sz="1600" b="1" dirty="0" err="1" smtClean="0">
                <a:solidFill>
                  <a:schemeClr val="tx1"/>
                </a:solidFill>
              </a:rPr>
              <a:t>wonderbaar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Heiland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vir</a:t>
            </a:r>
            <a:r>
              <a:rPr lang="en-US" sz="1600" b="1" dirty="0" smtClean="0">
                <a:solidFill>
                  <a:schemeClr val="tx1"/>
                </a:solidFill>
              </a:rPr>
              <a:t> my;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By </a:t>
            </a:r>
            <a:r>
              <a:rPr lang="en-US" sz="1600" b="1" dirty="0" err="1" smtClean="0">
                <a:solidFill>
                  <a:schemeClr val="tx1"/>
                </a:solidFill>
              </a:rPr>
              <a:t>Hom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skuil</a:t>
            </a:r>
            <a:r>
              <a:rPr lang="en-US" sz="1600" b="1" dirty="0" smtClean="0">
                <a:solidFill>
                  <a:schemeClr val="tx1"/>
                </a:solidFill>
              </a:rPr>
              <a:t> my </a:t>
            </a:r>
            <a:r>
              <a:rPr lang="en-US" sz="1600" b="1" dirty="0" err="1" smtClean="0">
                <a:solidFill>
                  <a:schemeClr val="tx1"/>
                </a:solidFill>
              </a:rPr>
              <a:t>siel</a:t>
            </a:r>
            <a:r>
              <a:rPr lang="en-US" sz="1600" b="1" dirty="0" smtClean="0">
                <a:solidFill>
                  <a:schemeClr val="tx1"/>
                </a:solidFill>
              </a:rPr>
              <a:t> in die Rots </a:t>
            </a:r>
            <a:r>
              <a:rPr lang="en-US" sz="1600" b="1" dirty="0" err="1" smtClean="0">
                <a:solidFill>
                  <a:schemeClr val="tx1"/>
                </a:solidFill>
              </a:rPr>
              <a:t>keer</a:t>
            </a:r>
            <a:r>
              <a:rPr lang="en-US" sz="1600" b="1" dirty="0" smtClean="0">
                <a:solidFill>
                  <a:schemeClr val="tx1"/>
                </a:solidFill>
              </a:rPr>
              <a:t> op </a:t>
            </a:r>
            <a:r>
              <a:rPr lang="en-US" sz="1600" b="1" dirty="0" err="1" smtClean="0">
                <a:solidFill>
                  <a:schemeClr val="tx1"/>
                </a:solidFill>
              </a:rPr>
              <a:t>keer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Waar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water van </a:t>
            </a:r>
            <a:r>
              <a:rPr lang="en-US" sz="1600" b="1" dirty="0" err="1" smtClean="0">
                <a:solidFill>
                  <a:schemeClr val="tx1"/>
                </a:solidFill>
              </a:rPr>
              <a:t>lewe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uitvloei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Refrein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By </a:t>
            </a:r>
            <a:r>
              <a:rPr lang="en-US" sz="1600" b="1" dirty="0" err="1" smtClean="0">
                <a:solidFill>
                  <a:srgbClr val="FF0000"/>
                </a:solidFill>
              </a:rPr>
              <a:t>Hom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skuil</a:t>
            </a:r>
            <a:r>
              <a:rPr lang="en-US" sz="1600" b="1" dirty="0" smtClean="0">
                <a:solidFill>
                  <a:srgbClr val="FF0000"/>
                </a:solidFill>
              </a:rPr>
              <a:t> my </a:t>
            </a:r>
            <a:r>
              <a:rPr lang="en-US" sz="1600" b="1" dirty="0" err="1" smtClean="0">
                <a:solidFill>
                  <a:srgbClr val="FF0000"/>
                </a:solidFill>
              </a:rPr>
              <a:t>siel</a:t>
            </a:r>
            <a:r>
              <a:rPr lang="en-US" sz="1600" b="1" dirty="0" smtClean="0">
                <a:solidFill>
                  <a:srgbClr val="FF0000"/>
                </a:solidFill>
              </a:rPr>
              <a:t> in die </a:t>
            </a:r>
            <a:r>
              <a:rPr lang="en-US" sz="1600" b="1" dirty="0" err="1" smtClean="0">
                <a:solidFill>
                  <a:srgbClr val="FF0000"/>
                </a:solidFill>
              </a:rPr>
              <a:t>skeur</a:t>
            </a:r>
            <a:r>
              <a:rPr lang="en-US" sz="1600" b="1" dirty="0" smtClean="0">
                <a:solidFill>
                  <a:srgbClr val="FF0000"/>
                </a:solidFill>
              </a:rPr>
              <a:t> van die Rots,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Wat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staan</a:t>
            </a:r>
            <a:r>
              <a:rPr lang="en-US" sz="1600" b="1" dirty="0" smtClean="0">
                <a:solidFill>
                  <a:srgbClr val="FF0000"/>
                </a:solidFill>
              </a:rPr>
              <a:t> in n </a:t>
            </a:r>
            <a:r>
              <a:rPr lang="en-US" sz="1600" b="1" dirty="0" err="1" smtClean="0">
                <a:solidFill>
                  <a:srgbClr val="FF0000"/>
                </a:solidFill>
              </a:rPr>
              <a:t>ver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dorstig</a:t>
            </a:r>
            <a:r>
              <a:rPr lang="en-US" sz="1600" b="1" dirty="0" smtClean="0">
                <a:solidFill>
                  <a:srgbClr val="FF0000"/>
                </a:solidFill>
              </a:rPr>
              <a:t> land;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En </a:t>
            </a:r>
            <a:r>
              <a:rPr lang="en-US" sz="1600" b="1" dirty="0" err="1" smtClean="0">
                <a:solidFill>
                  <a:srgbClr val="FF0000"/>
                </a:solidFill>
              </a:rPr>
              <a:t>daar</a:t>
            </a:r>
            <a:r>
              <a:rPr lang="en-US" sz="1600" b="1" dirty="0" smtClean="0">
                <a:solidFill>
                  <a:srgbClr val="FF0000"/>
                </a:solidFill>
              </a:rPr>
              <a:t> in </a:t>
            </a:r>
            <a:r>
              <a:rPr lang="en-US" sz="1600" b="1" dirty="0" err="1" smtClean="0">
                <a:solidFill>
                  <a:srgbClr val="FF0000"/>
                </a:solidFill>
              </a:rPr>
              <a:t>Sy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liefde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daar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skuil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ek</a:t>
            </a:r>
            <a:r>
              <a:rPr lang="en-US" sz="1600" b="1" dirty="0" smtClean="0">
                <a:solidFill>
                  <a:srgbClr val="FF0000"/>
                </a:solidFill>
              </a:rPr>
              <a:t> so </a:t>
            </a:r>
            <a:r>
              <a:rPr lang="en-US" sz="1600" b="1" dirty="0" err="1" smtClean="0">
                <a:solidFill>
                  <a:srgbClr val="FF0000"/>
                </a:solidFill>
              </a:rPr>
              <a:t>diep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Oorskadu</a:t>
            </a:r>
            <a:r>
              <a:rPr lang="en-US" sz="1600" b="1" dirty="0" smtClean="0">
                <a:solidFill>
                  <a:srgbClr val="FF0000"/>
                </a:solidFill>
              </a:rPr>
              <a:t>' </a:t>
            </a:r>
            <a:r>
              <a:rPr lang="en-US" sz="1600" b="1" dirty="0" err="1" smtClean="0">
                <a:solidFill>
                  <a:srgbClr val="FF0000"/>
                </a:solidFill>
              </a:rPr>
              <a:t>deur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Sy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liefdehand</a:t>
            </a:r>
            <a:r>
              <a:rPr lang="en-US" sz="1600" b="1" dirty="0" smtClean="0">
                <a:solidFill>
                  <a:srgbClr val="FF0000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Oorskadu</a:t>
            </a:r>
            <a:r>
              <a:rPr lang="en-US" sz="1600" b="1" dirty="0" smtClean="0">
                <a:solidFill>
                  <a:srgbClr val="FF0000"/>
                </a:solidFill>
              </a:rPr>
              <a:t>' </a:t>
            </a:r>
            <a:r>
              <a:rPr lang="en-US" sz="1600" b="1" dirty="0" err="1" smtClean="0">
                <a:solidFill>
                  <a:srgbClr val="FF0000"/>
                </a:solidFill>
              </a:rPr>
              <a:t>deur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Sy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liefdehand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Gaan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ek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geklee</a:t>
            </a:r>
            <a:r>
              <a:rPr lang="en-US" sz="1600" b="1" dirty="0" smtClean="0">
                <a:solidFill>
                  <a:schemeClr val="tx1"/>
                </a:solidFill>
              </a:rPr>
              <a:t> in </a:t>
            </a:r>
            <a:r>
              <a:rPr lang="en-US" sz="1600" b="1" dirty="0" err="1" smtClean="0">
                <a:solidFill>
                  <a:schemeClr val="tx1"/>
                </a:solidFill>
              </a:rPr>
              <a:t>onsterflikheid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 Om </a:t>
            </a:r>
            <a:r>
              <a:rPr lang="en-US" sz="1600" b="1" dirty="0" err="1" smtClean="0">
                <a:solidFill>
                  <a:schemeClr val="tx1"/>
                </a:solidFill>
              </a:rPr>
              <a:t>Hom</a:t>
            </a:r>
            <a:r>
              <a:rPr lang="en-US" sz="1600" b="1" dirty="0" smtClean="0">
                <a:solidFill>
                  <a:schemeClr val="tx1"/>
                </a:solidFill>
              </a:rPr>
              <a:t> in die lug </a:t>
            </a:r>
            <a:r>
              <a:rPr lang="en-US" sz="1600" b="1" dirty="0" err="1" smtClean="0">
                <a:solidFill>
                  <a:schemeClr val="tx1"/>
                </a:solidFill>
              </a:rPr>
              <a:t>te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ontmoet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 Dan sing </a:t>
            </a:r>
            <a:r>
              <a:rPr lang="en-US" sz="1600" b="1" dirty="0" err="1" smtClean="0">
                <a:solidFill>
                  <a:schemeClr val="tx1"/>
                </a:solidFill>
              </a:rPr>
              <a:t>ek</a:t>
            </a:r>
            <a:r>
              <a:rPr lang="en-US" sz="1600" b="1" dirty="0" smtClean="0">
                <a:solidFill>
                  <a:schemeClr val="tx1"/>
                </a:solidFill>
              </a:rPr>
              <a:t> van </a:t>
            </a:r>
            <a:r>
              <a:rPr lang="en-US" sz="1600" b="1" dirty="0" err="1" smtClean="0">
                <a:solidFill>
                  <a:schemeClr val="tx1"/>
                </a:solidFill>
              </a:rPr>
              <a:t>liefde</a:t>
            </a:r>
            <a:r>
              <a:rPr lang="en-US" sz="1600" b="1" dirty="0" smtClean="0">
                <a:solidFill>
                  <a:schemeClr val="tx1"/>
                </a:solidFill>
              </a:rPr>
              <a:t> en </a:t>
            </a:r>
            <a:r>
              <a:rPr lang="en-US" sz="1600" b="1" dirty="0" err="1" smtClean="0">
                <a:solidFill>
                  <a:schemeClr val="tx1"/>
                </a:solidFill>
              </a:rPr>
              <a:t>Sy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saligheid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 Met al die </a:t>
            </a:r>
            <a:r>
              <a:rPr lang="en-US" sz="1600" b="1" dirty="0" err="1" smtClean="0">
                <a:solidFill>
                  <a:schemeClr val="tx1"/>
                </a:solidFill>
              </a:rPr>
              <a:t>verlostes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omhoog</a:t>
            </a:r>
            <a:r>
              <a:rPr lang="en-US" sz="1600" b="1" dirty="0" smtClean="0">
                <a:solidFill>
                  <a:schemeClr val="tx1"/>
                </a:solidFill>
              </a:rPr>
              <a:t>!.</a:t>
            </a:r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114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 Wonderbaar Heiland is Jesus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 Wonderbaar Heiland is Jesus my Heer AFRIKAANS</dc:title>
  <dc:creator>FRONT</dc:creator>
  <cp:lastModifiedBy>FRONT</cp:lastModifiedBy>
  <cp:revision>7</cp:revision>
  <dcterms:created xsi:type="dcterms:W3CDTF">2025-01-10T03:25:37Z</dcterms:created>
  <dcterms:modified xsi:type="dcterms:W3CDTF">2025-01-10T16:40:39Z</dcterms:modified>
</cp:coreProperties>
</file>