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3382F-6B75-4E9A-A081-5BD4E1D2605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F6C2E-6968-4172-B009-66BC3338BA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F6C2E-6968-4172-B009-66BC3338BAB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E656-B223-4527-8B2E-E281C93F1D1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77D5A-D8CA-4812-849B-963FB05DD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es Stil Mijn Zi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191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Wees</a:t>
            </a:r>
            <a:r>
              <a:rPr lang="en-US" b="1" dirty="0" smtClean="0"/>
              <a:t> </a:t>
            </a:r>
            <a:r>
              <a:rPr lang="en-US" b="1" dirty="0" err="1" smtClean="0"/>
              <a:t>Stil</a:t>
            </a:r>
            <a:r>
              <a:rPr lang="en-US" b="1" dirty="0" smtClean="0"/>
              <a:t> </a:t>
            </a:r>
            <a:r>
              <a:rPr lang="en-US" b="1" dirty="0" err="1" smtClean="0"/>
              <a:t>Mijn</a:t>
            </a:r>
            <a:r>
              <a:rPr lang="en-US" b="1" dirty="0" smtClean="0"/>
              <a:t> </a:t>
            </a:r>
            <a:r>
              <a:rPr lang="en-US" b="1" dirty="0" err="1" smtClean="0"/>
              <a:t>Ziel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533400"/>
            <a:ext cx="3962400" cy="4191000"/>
          </a:xfrm>
        </p:spPr>
        <p:txBody>
          <a:bodyPr>
            <a:noAutofit/>
          </a:bodyPr>
          <a:lstStyle/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de Heer is aan uw zij.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kent uw strijd, uw kruis, uw leed en pijn.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uw God, Zijn kracht maakt u geheel vrij.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Steun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op Hem, laat Hij uw hulpe zijn.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de Heer wil met u gaan.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leidt uw weg, tot aan het eind der baan. 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God laat u nooit alleen.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getrouw, rechtvaardig, wijs en goed.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uw Vriend, Verhoorder van uw gebed.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Hoop voor hen, met een oprecht gemoed.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bij storm en golfgebruis.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stem geeft rust en brengt u veilig thuis.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het uur breekt weldra aan.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zult u zijn verbonden met de Heer.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is de strijd en 't leed teniet gedaan.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zingt uw lied, voor eeuwig Hem tot eer.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stil mijn ziel, verwisseld is uw lot.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Straks eeuw'ge vreugd, voor altijd bij uw God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200</Words>
  <Application>Microsoft Office PowerPoint</Application>
  <PresentationFormat>On-screen Show (4:3)</PresentationFormat>
  <Paragraphs>24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Wees Stil Mijn Ziel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Kalm nu, mijn ziel dutch</dc:title>
  <dc:creator>FRONT</dc:creator>
  <cp:lastModifiedBy>FRONT</cp:lastModifiedBy>
  <cp:revision>8</cp:revision>
  <dcterms:created xsi:type="dcterms:W3CDTF">2024-11-16T19:11:38Z</dcterms:created>
  <dcterms:modified xsi:type="dcterms:W3CDTF">2025-01-15T01:13:24Z</dcterms:modified>
</cp:coreProperties>
</file>