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451A5-7FA7-4FC5-ADF9-5D9789625211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A237D-BEE8-4CAE-8232-6A93529FFC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ntenant remercions tous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DZijMWtcgs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Tumshukuru</a:t>
            </a:r>
            <a:r>
              <a:rPr lang="en-US" b="1" dirty="0" smtClean="0"/>
              <a:t> </a:t>
            </a:r>
            <a:r>
              <a:rPr lang="en-US" b="1" dirty="0" err="1" smtClean="0"/>
              <a:t>Mungu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57200"/>
            <a:ext cx="9525000" cy="1981200"/>
          </a:xfrm>
        </p:spPr>
        <p:txBody>
          <a:bodyPr numCol="3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Tumshukuru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Mungu</a:t>
            </a:r>
            <a:endParaRPr lang="en-US" sz="14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kinywa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Atendaye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Popote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kuzaliwa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hivi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zijazo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hutuhurumia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Mioyoni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mwetu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Itusaidie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Tushinde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zozote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mwenyezi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Aliyetuokoa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Atutakasaye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38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Tumshukuru Mungu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Tumshukuru Mungu Swahili  </dc:title>
  <dc:creator>FRONT</dc:creator>
  <cp:lastModifiedBy>FRONT</cp:lastModifiedBy>
  <cp:revision>18</cp:revision>
  <dcterms:created xsi:type="dcterms:W3CDTF">2025-01-01T00:46:02Z</dcterms:created>
  <dcterms:modified xsi:type="dcterms:W3CDTF">2025-01-05T20:12:12Z</dcterms:modified>
</cp:coreProperties>
</file>