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5813F-E5BF-4EA5-9104-C07B1B282502}" type="datetimeFigureOut">
              <a:rPr lang="en-US" smtClean="0"/>
              <a:pPr/>
              <a:t>1/24/2025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65813F-E5BF-4EA5-9104-C07B1B282502}" type="datetimeFigureOut">
              <a:rPr lang="en-US" smtClean="0"/>
              <a:pPr/>
              <a:t>1/25/2025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9CF158-A07C-46FA-98B5-E23700BE25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oly Forever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Święty Na Zawsze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38400" y="1"/>
            <a:ext cx="4191000" cy="53339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Święty</a:t>
            </a:r>
            <a:r>
              <a:rPr lang="en-US" b="1" dirty="0" smtClean="0"/>
              <a:t> Na </a:t>
            </a:r>
            <a:r>
              <a:rPr lang="en-US" b="1" dirty="0" err="1" smtClean="0"/>
              <a:t>Zawsze</a:t>
            </a:r>
            <a:r>
              <a:rPr lang="en-US" b="1" dirty="0"/>
              <a:t>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3657600" cy="3810000"/>
          </a:xfrm>
        </p:spPr>
        <p:txBody>
          <a:bodyPr>
            <a:noAutofit/>
          </a:bodyPr>
          <a:lstStyle/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Kolejne </a:t>
            </a:r>
            <a:r>
              <a:rPr lang="pl-PL" sz="1200" b="1" dirty="0" smtClean="0">
                <a:solidFill>
                  <a:schemeClr val="tx1"/>
                </a:solidFill>
              </a:rPr>
              <a:t>pokolenia Od wieków wielbią Ciebie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Śpiewając pieśni chwały Na Twą cześć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Śpiewali ci przed nami Następni śpiewać będą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Nie ucichną pieśni Na Twą cześć</a:t>
            </a:r>
          </a:p>
          <a:p>
            <a:pPr algn="l"/>
            <a:endParaRPr lang="pl-PL" sz="12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Pre-chorus: 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Twe imię jest najwyższe Twe imię jest największe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Twe imię ponad wszystkim jest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Nad królów panowaniem Ich mocą i władaniem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Twe imię ponad wszystkim jest</a:t>
            </a:r>
          </a:p>
          <a:p>
            <a:pPr algn="l"/>
            <a:endParaRPr lang="pl-PL" sz="1200" b="1" dirty="0" smtClean="0">
              <a:solidFill>
                <a:srgbClr val="FF0000"/>
              </a:solidFill>
            </a:endParaRP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Chorus 1: 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Pieśń aniołów brzmi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Wszystko śpiewa dziś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Wywyższamy Cię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Święty na zawsze</a:t>
            </a:r>
          </a:p>
          <a:p>
            <a:pPr algn="l"/>
            <a:endParaRPr lang="pl-PL" sz="12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Jeśli </a:t>
            </a:r>
            <a:r>
              <a:rPr lang="pl-PL" sz="1200" b="1" dirty="0" smtClean="0">
                <a:solidFill>
                  <a:schemeClr val="tx1"/>
                </a:solidFill>
              </a:rPr>
              <a:t>krew Baranka Zmyła Twoje winy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Śpiewaj Najwyższemu Chwały pieśń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Jeśli dał ci wolność I nosisz Jego imię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Śpiewaj nieustannie Chwały pieśń</a:t>
            </a:r>
          </a:p>
          <a:p>
            <a:pPr algn="l"/>
            <a:r>
              <a:rPr lang="pl-PL" sz="1200" b="1" dirty="0" smtClean="0">
                <a:solidFill>
                  <a:schemeClr val="tx1"/>
                </a:solidFill>
              </a:rPr>
              <a:t>Śpiewamy pieśni chwały Na Twą cześć</a:t>
            </a:r>
          </a:p>
          <a:p>
            <a:pPr algn="l"/>
            <a:endParaRPr lang="pl-PL" sz="12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Chorus 2: 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Śpiewa Boży lud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To nasz królów Król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Już do końca dni Święty</a:t>
            </a:r>
          </a:p>
          <a:p>
            <a:pPr algn="l"/>
            <a:r>
              <a:rPr lang="pl-PL" sz="1200" b="1" dirty="0" smtClean="0">
                <a:solidFill>
                  <a:srgbClr val="FF0000"/>
                </a:solidFill>
              </a:rPr>
              <a:t>Święty na </a:t>
            </a:r>
            <a:r>
              <a:rPr lang="pl-PL" sz="1200" b="1" dirty="0" smtClean="0">
                <a:solidFill>
                  <a:srgbClr val="FF0000"/>
                </a:solidFill>
              </a:rPr>
              <a:t>zawsze</a:t>
            </a:r>
            <a:endParaRPr lang="en-US" sz="1200" b="1" dirty="0" smtClean="0">
              <a:solidFill>
                <a:srgbClr val="FF0000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https://www.youtube.com/watch?v=4etuL6T8tBA</a:t>
            </a:r>
            <a:endParaRPr lang="en-US" sz="12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123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Święty Na Zawsze 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Święty Na Zawsze  POLISH</dc:title>
  <dc:creator>FRONT</dc:creator>
  <cp:lastModifiedBy>FRONT</cp:lastModifiedBy>
  <cp:revision>7</cp:revision>
  <dcterms:created xsi:type="dcterms:W3CDTF">2025-01-20T22:52:36Z</dcterms:created>
  <dcterms:modified xsi:type="dcterms:W3CDTF">2025-01-25T05:10:53Z</dcterms:modified>
</cp:coreProperties>
</file>