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3FB0-29DA-4FD1-9FC2-2416214BEEC3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43E4-69A4-4EA9-B078-DDBAE6CEF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3FB0-29DA-4FD1-9FC2-2416214BEEC3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43E4-69A4-4EA9-B078-DDBAE6CEF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3FB0-29DA-4FD1-9FC2-2416214BEEC3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43E4-69A4-4EA9-B078-DDBAE6CEF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3FB0-29DA-4FD1-9FC2-2416214BEEC3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43E4-69A4-4EA9-B078-DDBAE6CEF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3FB0-29DA-4FD1-9FC2-2416214BEEC3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43E4-69A4-4EA9-B078-DDBAE6CEF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3FB0-29DA-4FD1-9FC2-2416214BEEC3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43E4-69A4-4EA9-B078-DDBAE6CEF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3FB0-29DA-4FD1-9FC2-2416214BEEC3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43E4-69A4-4EA9-B078-DDBAE6CEF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3FB0-29DA-4FD1-9FC2-2416214BEEC3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43E4-69A4-4EA9-B078-DDBAE6CEF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3FB0-29DA-4FD1-9FC2-2416214BEEC3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43E4-69A4-4EA9-B078-DDBAE6CEF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3FB0-29DA-4FD1-9FC2-2416214BEEC3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43E4-69A4-4EA9-B078-DDBAE6CEF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3FB0-29DA-4FD1-9FC2-2416214BEEC3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43E4-69A4-4EA9-B078-DDBAE6CEF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A3FB0-29DA-4FD1-9FC2-2416214BEEC3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43E4-69A4-4EA9-B078-DDBAE6CEF9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Still My Soul1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i linis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304800"/>
            <a:ext cx="25908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Stai</a:t>
            </a:r>
            <a:r>
              <a:rPr lang="en-US" b="1" dirty="0"/>
              <a:t> </a:t>
            </a:r>
            <a:r>
              <a:rPr lang="en-US" b="1" dirty="0" err="1" smtClean="0"/>
              <a:t>linistit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00200"/>
            <a:ext cx="9220200" cy="5181600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Stai liniștit, de partea ta e Domnul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Suflete-al meu, du-ți crucea răbdător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 rândui și va purta de grijă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 care-n toate e neschimbător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Stai liniștit, prin spini Cerescul Prieten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duce sus, spre-un fericit liman.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Stai liniștit, că Dumnezeu, fii sigur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ieri, și mâine te-a călăuzi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șovăi, fii tare în nădejde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Ce-i azi mister, curând s-a desluși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Stai liniștit, furtuna-și mai cunoaște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Stăpânul ei ce vântu-a potolit.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Stai liniștit, când cei mai dragi se duc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Și-ntunecată-i valea plângerii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Atunci mai bine inima-I vei știi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El dureri și frici va domoli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Stai liniștit, din plinătatea Sa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 răsplăti Isus tot ce ne ia.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liniștit, curând sosește ziua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veșnic în Prezența Lui vom sta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Lacrimi, dureri dispar, iar curăția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bucuria dragostei renasc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Stai liniștit, când piere ce-i vremelnic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Teferi și fericiți ne-om revedea.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Stai liniștit, al laudei cânt începe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Chiar pe pământ, crezând în Cel Preaînalt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orice faptă și cuvânt sfințește-L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Cu-adevărat tu astfel Îl înalți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Stai liniștit, Divinul Soare-al vieții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luminos prin nori se va ivi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200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Stai linistit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Stai linistit ROMANIA</dc:title>
  <dc:creator>FRONT</dc:creator>
  <cp:lastModifiedBy>FRONT</cp:lastModifiedBy>
  <cp:revision>6</cp:revision>
  <dcterms:created xsi:type="dcterms:W3CDTF">2025-01-14T17:47:20Z</dcterms:created>
  <dcterms:modified xsi:type="dcterms:W3CDTF">2025-01-15T19:01:27Z</dcterms:modified>
</cp:coreProperties>
</file>