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D4AF-DFC4-4A89-A216-960B1BA21FDD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2D4AF-DFC4-4A89-A216-960B1BA21FDD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5D452-8CF8-44D4-AAFA-077CC2EC3B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fant din vesnic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76200"/>
            <a:ext cx="4114800" cy="152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Sfant</a:t>
            </a:r>
            <a:r>
              <a:rPr lang="en-US" b="1" dirty="0" smtClean="0"/>
              <a:t> din </a:t>
            </a:r>
            <a:r>
              <a:rPr lang="en-US" b="1" dirty="0" err="1" smtClean="0"/>
              <a:t>vesnicie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"/>
            <a:ext cx="3581400" cy="4114800"/>
          </a:xfrm>
        </p:spPr>
        <p:txBody>
          <a:bodyPr>
            <a:noAutofit/>
          </a:bodyPr>
          <a:lstStyle/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Mii </a:t>
            </a:r>
            <a:r>
              <a:rPr lang="vi-VN" sz="1200" b="1" dirty="0" smtClean="0">
                <a:solidFill>
                  <a:schemeClr val="tx1"/>
                </a:solidFill>
              </a:rPr>
              <a:t>de generații se pleacă-n adorare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Și cântă toți Cântarea Mielului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Acei ce-au fost  ‘nainte și cei ce vor veni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Toți vor cânta Cântarea Mielului</a:t>
            </a:r>
          </a:p>
          <a:p>
            <a:pPr algn="l"/>
            <a:endParaRPr lang="vi-VN" sz="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Pre Refren: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Tu ești Cel mai </a:t>
            </a:r>
            <a:r>
              <a:rPr lang="vi-VN" sz="1200" b="1" dirty="0" smtClean="0">
                <a:solidFill>
                  <a:srgbClr val="FF0000"/>
                </a:solidFill>
              </a:rPr>
              <a:t>mare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vi-VN" sz="1200" b="1" dirty="0" smtClean="0">
                <a:solidFill>
                  <a:srgbClr val="FF0000"/>
                </a:solidFill>
              </a:rPr>
              <a:t>Domnești </a:t>
            </a:r>
            <a:r>
              <a:rPr lang="vi-VN" sz="1200" b="1" dirty="0" smtClean="0">
                <a:solidFill>
                  <a:srgbClr val="FF0000"/>
                </a:solidFill>
              </a:rPr>
              <a:t>în splendoare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Tu ești mai presus de orice tron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De-orice </a:t>
            </a:r>
            <a:r>
              <a:rPr lang="vi-VN" sz="1200" b="1" dirty="0" smtClean="0">
                <a:solidFill>
                  <a:srgbClr val="FF0000"/>
                </a:solidFill>
              </a:rPr>
              <a:t>împărăție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vi-VN" sz="1200" b="1" dirty="0" smtClean="0">
                <a:solidFill>
                  <a:srgbClr val="FF0000"/>
                </a:solidFill>
              </a:rPr>
              <a:t>De-orice </a:t>
            </a:r>
            <a:r>
              <a:rPr lang="vi-VN" sz="1200" b="1" dirty="0" smtClean="0">
                <a:solidFill>
                  <a:srgbClr val="FF0000"/>
                </a:solidFill>
              </a:rPr>
              <a:t>stăpânire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Tu ești mai presus de toți</a:t>
            </a:r>
          </a:p>
          <a:p>
            <a:pPr algn="l"/>
            <a:endParaRPr lang="vi-VN" sz="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Refren 1: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Cântă îngerii: Sfânt ești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Universu-ntreg: </a:t>
            </a:r>
            <a:r>
              <a:rPr lang="vi-VN" sz="1200" b="1" dirty="0" smtClean="0">
                <a:solidFill>
                  <a:srgbClr val="FF0000"/>
                </a:solidFill>
              </a:rPr>
              <a:t>Sfânt </a:t>
            </a:r>
            <a:r>
              <a:rPr lang="vi-VN" sz="1200" b="1" dirty="0" smtClean="0">
                <a:solidFill>
                  <a:srgbClr val="FF0000"/>
                </a:solidFill>
              </a:rPr>
              <a:t>ești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Tu ești înălțat - Sfânt ești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Din veșnicie </a:t>
            </a:r>
          </a:p>
          <a:p>
            <a:pPr algn="l"/>
            <a:endParaRPr lang="vi-VN" sz="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Dacă </a:t>
            </a:r>
            <a:r>
              <a:rPr lang="vi-VN" sz="1200" b="1" dirty="0" smtClean="0">
                <a:solidFill>
                  <a:schemeClr val="tx1"/>
                </a:solidFill>
              </a:rPr>
              <a:t>ai primit iertarea și ai fost răscumpărat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Cântă azi Cântarea Mielului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Dacă umbli-n libertate și porți Numele Său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Cântă azi Cântarea Mielului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Vom cânta pe veci Cântarea Mielului</a:t>
            </a:r>
          </a:p>
          <a:p>
            <a:pPr algn="l"/>
            <a:endParaRPr lang="vi-VN" sz="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Refren 2: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Noi cântăm acum: Sfânt ești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Rege-al regilor: Sfânt ești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Tu ești înălțat Sfânt ești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Din veșnicie </a:t>
            </a:r>
          </a:p>
          <a:p>
            <a:pPr algn="l"/>
            <a:endParaRPr lang="vi-VN" sz="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Tag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Tu ești înălțat Sfânt ești</a:t>
            </a:r>
          </a:p>
          <a:p>
            <a:pPr algn="l"/>
            <a:r>
              <a:rPr lang="vi-VN" sz="1200" b="1" dirty="0" smtClean="0">
                <a:solidFill>
                  <a:schemeClr val="tx1"/>
                </a:solidFill>
              </a:rPr>
              <a:t>Din veșnicie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135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Sfant din vesnicie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Sfant din vesnicie ROMANIA</dc:title>
  <dc:creator>FRONT</dc:creator>
  <cp:lastModifiedBy>FRONT</cp:lastModifiedBy>
  <cp:revision>6</cp:revision>
  <dcterms:created xsi:type="dcterms:W3CDTF">2025-01-20T22:49:52Z</dcterms:created>
  <dcterms:modified xsi:type="dcterms:W3CDTF">2025-01-27T00:51:09Z</dcterms:modified>
</cp:coreProperties>
</file>