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F991B-C72E-4A23-B53C-765ABF289FDE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ECD2D-39F3-481F-B88A-814D1F914D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to per semp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657600" cy="304800"/>
          </a:xfrm>
        </p:spPr>
        <p:txBody>
          <a:bodyPr>
            <a:noAutofit/>
          </a:bodyPr>
          <a:lstStyle/>
          <a:p>
            <a:r>
              <a:rPr lang="en-US" sz="3600" b="1" dirty="0"/>
              <a:t>Santo per </a:t>
            </a:r>
            <a:r>
              <a:rPr lang="en-US" sz="3600" b="1" dirty="0" err="1" smtClean="0"/>
              <a:t>sempre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04800"/>
            <a:ext cx="3581400" cy="4800600"/>
          </a:xfrm>
        </p:spPr>
        <p:txBody>
          <a:bodyPr>
            <a:noAutofit/>
          </a:bodyPr>
          <a:lstStyle/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Mille </a:t>
            </a:r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generazioni  in ginocchio ad adorar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Cantan la canzone dell'Agnell 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chi ci ha preceduto  e chiunque crederà 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canterà il canto dell'Agnell </a:t>
            </a:r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it-IT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Il tuo Nome è il più alto il tuo Nome è il più grande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il tuo Nome è al di sopra di ogni cosa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al di sopra di trono, potenza e dominio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il tuo Nome è al di sopra di ogni </a:t>
            </a:r>
            <a:r>
              <a:rPr lang="it-IT" sz="1200" b="1" dirty="0" smtClean="0">
                <a:solidFill>
                  <a:srgbClr val="FF0000"/>
                </a:solidFill>
              </a:rPr>
              <a:t>cosa.</a:t>
            </a:r>
            <a:endParaRPr lang="it-IT" sz="1200" b="1" dirty="0" smtClean="0">
              <a:solidFill>
                <a:srgbClr val="FF0000"/>
              </a:solidFill>
            </a:endParaRPr>
          </a:p>
          <a:p>
            <a:pPr algn="l"/>
            <a:endParaRPr lang="it-IT" sz="8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Cantan gli angeli, Santo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canta il creato, Santo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Tu sei innalzato, Santo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Santo per </a:t>
            </a:r>
            <a:r>
              <a:rPr lang="it-IT" sz="1200" b="1" dirty="0" smtClean="0">
                <a:solidFill>
                  <a:srgbClr val="FF0000"/>
                </a:solidFill>
              </a:rPr>
              <a:t>Sempre.</a:t>
            </a:r>
            <a:endParaRPr lang="it-IT" sz="1200" b="1" dirty="0" smtClean="0">
              <a:solidFill>
                <a:srgbClr val="FF0000"/>
              </a:solidFill>
            </a:endParaRPr>
          </a:p>
          <a:p>
            <a:pPr algn="l"/>
            <a:endParaRPr lang="it-IT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stato perdonato, e hai ricevuto redenzion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 la canzone dell’Agnel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stato libero e porti il nome Suo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 la canzone dell’Agnel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canterem per sempre ed </a:t>
            </a:r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amen.</a:t>
            </a:r>
            <a:endParaRPr lang="it-IT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Insieme noi </a:t>
            </a:r>
            <a:r>
              <a:rPr lang="it-IT" sz="1200" b="1" dirty="0" smtClean="0">
                <a:solidFill>
                  <a:srgbClr val="FF0000"/>
                </a:solidFill>
              </a:rPr>
              <a:t>cantiamo, </a:t>
            </a:r>
            <a:r>
              <a:rPr lang="it-IT" sz="1200" b="1" dirty="0" smtClean="0">
                <a:solidFill>
                  <a:srgbClr val="FF0000"/>
                </a:solidFill>
              </a:rPr>
              <a:t>Santo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cantiamo al Re dei </a:t>
            </a:r>
            <a:r>
              <a:rPr lang="it-IT" sz="1200" b="1" dirty="0" smtClean="0">
                <a:solidFill>
                  <a:srgbClr val="FF0000"/>
                </a:solidFill>
              </a:rPr>
              <a:t>Re, </a:t>
            </a:r>
            <a:r>
              <a:rPr lang="it-IT" sz="1200" b="1" dirty="0" smtClean="0">
                <a:solidFill>
                  <a:srgbClr val="FF0000"/>
                </a:solidFill>
              </a:rPr>
              <a:t>Santo  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per sempre </a:t>
            </a:r>
            <a:r>
              <a:rPr lang="it-IT" sz="1200" b="1" dirty="0" smtClean="0">
                <a:solidFill>
                  <a:srgbClr val="FF0000"/>
                </a:solidFill>
              </a:rPr>
              <a:t>resterai, </a:t>
            </a:r>
            <a:r>
              <a:rPr lang="it-IT" sz="1200" b="1" dirty="0" smtClean="0">
                <a:solidFill>
                  <a:srgbClr val="FF0000"/>
                </a:solidFill>
              </a:rPr>
              <a:t>Santo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Santo per </a:t>
            </a:r>
            <a:r>
              <a:rPr lang="it-IT" sz="1200" b="1" dirty="0" smtClean="0">
                <a:solidFill>
                  <a:srgbClr val="FF0000"/>
                </a:solidFill>
              </a:rPr>
              <a:t>sempre.</a:t>
            </a:r>
            <a:endParaRPr lang="it-IT" sz="1200" b="1" dirty="0" smtClean="0">
              <a:solidFill>
                <a:srgbClr val="FF0000"/>
              </a:solidFill>
            </a:endParaRPr>
          </a:p>
          <a:p>
            <a:pPr algn="l"/>
            <a:endParaRPr lang="it-IT" sz="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sempre </a:t>
            </a:r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resterai, </a:t>
            </a:r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 per </a:t>
            </a:r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sempre.</a:t>
            </a:r>
            <a:endParaRPr lang="it-IT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157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Santo per sempre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Santo per sempre ITALY</dc:title>
  <dc:creator>FRONT</dc:creator>
  <cp:lastModifiedBy>FRONT</cp:lastModifiedBy>
  <cp:revision>14</cp:revision>
  <dcterms:created xsi:type="dcterms:W3CDTF">2025-01-20T22:26:11Z</dcterms:created>
  <dcterms:modified xsi:type="dcterms:W3CDTF">2025-01-28T16:24:05Z</dcterms:modified>
</cp:coreProperties>
</file>