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B42D1-8FE3-4B69-8FA4-D0309DFB9F34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30198-B24D-4CB3-A703-AB6F1EBEDC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da Pavit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30480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Sada</a:t>
            </a:r>
            <a:r>
              <a:rPr lang="en-US" b="1" dirty="0"/>
              <a:t> </a:t>
            </a:r>
            <a:r>
              <a:rPr lang="en-US" b="1" dirty="0" err="1" smtClean="0"/>
              <a:t>Pavitra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33400"/>
            <a:ext cx="6705600" cy="6477000"/>
          </a:xfrm>
        </p:spPr>
        <p:txBody>
          <a:bodyPr numCol="2">
            <a:noAutofit/>
          </a:bodyPr>
          <a:lstStyle/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हजारों </a:t>
            </a:r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पीढ़ियाँ, सजदे में झुके 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गाए गीत युगों का मेमने को 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जो थे हमसे पहले,जो ईमान लाए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गाएंगे गीत युगों का मेमने को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Pre Chorus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यीशु </a:t>
            </a:r>
            <a:r>
              <a:rPr lang="hi-IN" sz="1200" b="1" dirty="0" smtClean="0">
                <a:solidFill>
                  <a:srgbClr val="FF0000"/>
                </a:solidFill>
              </a:rPr>
              <a:t>नाम, </a:t>
            </a:r>
            <a:r>
              <a:rPr lang="hi-IN" sz="1200" b="1" dirty="0" smtClean="0">
                <a:solidFill>
                  <a:srgbClr val="FF0000"/>
                </a:solidFill>
              </a:rPr>
              <a:t>श्रेष्ठ </a:t>
            </a:r>
            <a:r>
              <a:rPr lang="hi-IN" sz="1200" b="1" dirty="0" smtClean="0">
                <a:solidFill>
                  <a:srgbClr val="FF0000"/>
                </a:solidFill>
              </a:rPr>
              <a:t>है यीशु नाम</a:t>
            </a:r>
            <a:r>
              <a:rPr lang="hi-IN" sz="1200" b="1" smtClean="0">
                <a:solidFill>
                  <a:srgbClr val="FF0000"/>
                </a:solidFill>
              </a:rPr>
              <a:t>, </a:t>
            </a:r>
            <a:r>
              <a:rPr lang="hi-IN" sz="1200" b="1" smtClean="0">
                <a:solidFill>
                  <a:srgbClr val="FF0000"/>
                </a:solidFill>
              </a:rPr>
              <a:t>महान </a:t>
            </a:r>
            <a:r>
              <a:rPr lang="hi-IN" sz="1200" b="1" dirty="0" smtClean="0">
                <a:solidFill>
                  <a:srgbClr val="FF0000"/>
                </a:solidFill>
              </a:rPr>
              <a:t>है यीशु नाम, 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hi-IN" sz="12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सब नामों से </a:t>
            </a:r>
            <a:r>
              <a:rPr lang="hi-IN" sz="1200" b="1" dirty="0" smtClean="0">
                <a:solidFill>
                  <a:srgbClr val="FF0000"/>
                </a:solidFill>
              </a:rPr>
              <a:t>ऊँचा</a:t>
            </a:r>
            <a:r>
              <a:rPr lang="en-US" sz="1200" b="1" dirty="0" smtClean="0">
                <a:solidFill>
                  <a:srgbClr val="FF0000"/>
                </a:solidFill>
              </a:rPr>
              <a:t>  </a:t>
            </a:r>
            <a:r>
              <a:rPr lang="hi-IN" sz="1200" b="1" dirty="0" smtClean="0">
                <a:solidFill>
                  <a:srgbClr val="FF0000"/>
                </a:solidFill>
              </a:rPr>
              <a:t>हर </a:t>
            </a:r>
            <a:r>
              <a:rPr lang="hi-IN" sz="1200" b="1" dirty="0" smtClean="0">
                <a:solidFill>
                  <a:srgbClr val="FF0000"/>
                </a:solidFill>
              </a:rPr>
              <a:t>सिंहासन, शासन 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हुकूमत और ताक़त 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यीशु नाम, सब नामों से ऊँचा</a:t>
            </a:r>
          </a:p>
          <a:p>
            <a:pPr algn="l"/>
            <a:endParaRPr lang="hi-IN" sz="1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 1: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सभी दूत गाए, पवित्र 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ये जहान गाए, पवित्र 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ऊँचा उठाए, पवित्र 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सदा पवित्र</a:t>
            </a:r>
          </a:p>
          <a:p>
            <a:pPr algn="l"/>
            <a:endParaRPr lang="hi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गर </a:t>
            </a:r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मिली क्षमा, और हुए रिहा 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गाओ </a:t>
            </a:r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गीत सदा मेमने को 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गर हो तुम आज़ाद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लेते उसका नाम 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गाओ </a:t>
            </a:r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गीत सदा मेमने को</a:t>
            </a:r>
          </a:p>
          <a:p>
            <a:pPr algn="l"/>
            <a:r>
              <a:rPr lang="hi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गाओ गीत सदा - आमीन </a:t>
            </a:r>
          </a:p>
          <a:p>
            <a:pPr algn="l"/>
            <a:endParaRPr lang="hi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</a:t>
            </a:r>
            <a:r>
              <a:rPr lang="en-US" sz="1200" b="1" dirty="0" smtClean="0">
                <a:solidFill>
                  <a:srgbClr val="FF0000"/>
                </a:solidFill>
              </a:rPr>
              <a:t>2: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सभी </a:t>
            </a:r>
            <a:r>
              <a:rPr lang="hi-IN" sz="1200" b="1" dirty="0" smtClean="0">
                <a:solidFill>
                  <a:srgbClr val="FF0000"/>
                </a:solidFill>
              </a:rPr>
              <a:t>दूत गाए, पवित्र 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ये जहान गाए, पवित्र 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ऊँचा उठाए, पवित्र </a:t>
            </a:r>
          </a:p>
          <a:p>
            <a:pPr algn="l"/>
            <a:r>
              <a:rPr lang="hi-IN" sz="1200" b="1" dirty="0" smtClean="0">
                <a:solidFill>
                  <a:srgbClr val="FF0000"/>
                </a:solidFill>
              </a:rPr>
              <a:t>सदा पवित्र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Hazaro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Pidhiyan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Sajde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Mein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Jhuke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Gaaye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Yugon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Memne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The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Humse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Pehle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Jo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Imaan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Gaayenge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Yugon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Memne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Pre Chorus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Yeshu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Shreshth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Hai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Yeshu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Mahaan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Hai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Yeshu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Sab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Naamo</a:t>
            </a:r>
            <a:r>
              <a:rPr lang="en-US" sz="1200" b="1" dirty="0" smtClean="0">
                <a:solidFill>
                  <a:srgbClr val="FF0000"/>
                </a:solidFill>
              </a:rPr>
              <a:t> Se </a:t>
            </a:r>
            <a:r>
              <a:rPr lang="en-US" sz="1200" b="1" dirty="0" err="1" smtClean="0">
                <a:solidFill>
                  <a:srgbClr val="FF0000"/>
                </a:solidFill>
              </a:rPr>
              <a:t>Uncha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Har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Singhasan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Shasan</a:t>
            </a:r>
            <a:r>
              <a:rPr lang="en-US" sz="1200" b="1" dirty="0" smtClean="0">
                <a:solidFill>
                  <a:srgbClr val="FF0000"/>
                </a:solidFill>
              </a:rPr>
              <a:t>  </a:t>
            </a:r>
            <a:r>
              <a:rPr lang="en-US" sz="1200" b="1" dirty="0" err="1" smtClean="0">
                <a:solidFill>
                  <a:srgbClr val="FF0000"/>
                </a:solidFill>
              </a:rPr>
              <a:t>Hukumat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Aur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Takat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Yeshu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Sab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Naamo</a:t>
            </a:r>
            <a:r>
              <a:rPr lang="en-US" sz="1200" b="1" dirty="0" smtClean="0">
                <a:solidFill>
                  <a:srgbClr val="FF0000"/>
                </a:solidFill>
              </a:rPr>
              <a:t> Se </a:t>
            </a:r>
            <a:r>
              <a:rPr lang="en-US" sz="1200" b="1" dirty="0" err="1" smtClean="0">
                <a:solidFill>
                  <a:srgbClr val="FF0000"/>
                </a:solidFill>
              </a:rPr>
              <a:t>Uncha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Sabhi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Doot</a:t>
            </a:r>
            <a:r>
              <a:rPr lang="en-US" sz="1200" b="1" dirty="0" smtClean="0">
                <a:solidFill>
                  <a:srgbClr val="FF0000"/>
                </a:solidFill>
              </a:rPr>
              <a:t> Gaye - </a:t>
            </a:r>
            <a:r>
              <a:rPr lang="en-US" sz="1200" b="1" dirty="0" err="1" smtClean="0">
                <a:solidFill>
                  <a:srgbClr val="FF0000"/>
                </a:solidFill>
              </a:rPr>
              <a:t>Pavitra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Ye </a:t>
            </a:r>
            <a:r>
              <a:rPr lang="en-US" sz="1200" b="1" dirty="0" err="1" smtClean="0">
                <a:solidFill>
                  <a:srgbClr val="FF0000"/>
                </a:solidFill>
              </a:rPr>
              <a:t>Jahaan</a:t>
            </a:r>
            <a:r>
              <a:rPr lang="en-US" sz="1200" b="1" dirty="0" smtClean="0">
                <a:solidFill>
                  <a:srgbClr val="FF0000"/>
                </a:solidFill>
              </a:rPr>
              <a:t> Gaye - </a:t>
            </a:r>
            <a:r>
              <a:rPr lang="en-US" sz="1200" b="1" dirty="0" err="1" smtClean="0">
                <a:solidFill>
                  <a:srgbClr val="FF0000"/>
                </a:solidFill>
              </a:rPr>
              <a:t>Pavitra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Uncha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Uthaye</a:t>
            </a:r>
            <a:r>
              <a:rPr lang="en-US" sz="1200" b="1" dirty="0" smtClean="0">
                <a:solidFill>
                  <a:srgbClr val="FF0000"/>
                </a:solidFill>
              </a:rPr>
              <a:t> - </a:t>
            </a:r>
            <a:r>
              <a:rPr lang="en-US" sz="1200" b="1" dirty="0" err="1" smtClean="0">
                <a:solidFill>
                  <a:srgbClr val="FF0000"/>
                </a:solidFill>
              </a:rPr>
              <a:t>Pavitra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Sada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Pavitra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Kshama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Hue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Rihaa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Memne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 Ho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Azaad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Gao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Memne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Tere</a:t>
            </a:r>
            <a:r>
              <a:rPr lang="en-US" sz="1200" b="1" dirty="0" smtClean="0">
                <a:solidFill>
                  <a:srgbClr val="FF0000"/>
                </a:solidFill>
              </a:rPr>
              <a:t> Log Gaye - </a:t>
            </a:r>
            <a:r>
              <a:rPr lang="en-US" sz="1200" b="1" dirty="0" err="1" smtClean="0">
                <a:solidFill>
                  <a:srgbClr val="FF0000"/>
                </a:solidFill>
              </a:rPr>
              <a:t>Pavitra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Maharaja </a:t>
            </a:r>
            <a:r>
              <a:rPr lang="en-US" sz="1200" b="1" dirty="0" err="1" smtClean="0">
                <a:solidFill>
                  <a:srgbClr val="FF0000"/>
                </a:solidFill>
              </a:rPr>
              <a:t>Ko</a:t>
            </a:r>
            <a:r>
              <a:rPr lang="en-US" sz="1200" b="1" dirty="0" smtClean="0">
                <a:solidFill>
                  <a:srgbClr val="FF0000"/>
                </a:solidFill>
              </a:rPr>
              <a:t> - </a:t>
            </a:r>
            <a:r>
              <a:rPr lang="en-US" sz="1200" b="1" dirty="0" err="1" smtClean="0">
                <a:solidFill>
                  <a:srgbClr val="FF0000"/>
                </a:solidFill>
              </a:rPr>
              <a:t>Pavitra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Tu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Sada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Rahega</a:t>
            </a:r>
            <a:r>
              <a:rPr lang="en-US" sz="1200" b="1" dirty="0" smtClean="0">
                <a:solidFill>
                  <a:srgbClr val="FF0000"/>
                </a:solidFill>
              </a:rPr>
              <a:t> - </a:t>
            </a:r>
            <a:r>
              <a:rPr lang="en-US" sz="1200" b="1" dirty="0" err="1" smtClean="0">
                <a:solidFill>
                  <a:srgbClr val="FF0000"/>
                </a:solidFill>
              </a:rPr>
              <a:t>Pavitra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Sada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Pavitra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6096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b="1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244</Words>
  <Application>Microsoft Office PowerPoint</Application>
  <PresentationFormat>On-screen Show (4:3)</PresentationFormat>
  <Paragraphs>60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Sada Pavitra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Sada Pavitra HINDI</dc:title>
  <dc:creator>FRONT</dc:creator>
  <cp:lastModifiedBy>FRONT</cp:lastModifiedBy>
  <cp:revision>10</cp:revision>
  <dcterms:created xsi:type="dcterms:W3CDTF">2025-01-20T22:55:48Z</dcterms:created>
  <dcterms:modified xsi:type="dcterms:W3CDTF">2025-01-23T16:05:04Z</dcterms:modified>
</cp:coreProperties>
</file>