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EFF61-2E4E-4D27-8227-4539FC6E55D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A652-BFBD-491A-8BD3-E7A2A96C11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gata com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Resgata</a:t>
            </a:r>
            <a:r>
              <a:rPr lang="en-US" b="1" dirty="0" smtClean="0"/>
              <a:t> com Amor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7924800" cy="57150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1.  Resgata com amor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Os que perecem,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Para da morte e pecado os livrar;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Chora por quem errou,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Ergue os caídos,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Diz-lhes que só Cristo pode salvar.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Resgata com amor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Os que perecem;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Mercê e salvação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Há em Jesus.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2.  Neles há rejeição,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Mas Cristo espera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Para acolher quem se arrepender;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Insiste com fervor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com ternura;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Ele perdoa a todo o que crê.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3</a:t>
            </a:r>
            <a:r>
              <a:rPr lang="pt-BR" sz="1600" b="1" dirty="0" smtClean="0">
                <a:solidFill>
                  <a:schemeClr val="tx1"/>
                </a:solidFill>
              </a:rPr>
              <a:t>.  A graça sanará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Os sentimentos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Que recalcou em nós o tentador;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 novo vibrarão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As cordas rotas,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Quando tocadas por tão grande amor.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4.  A todos resgatar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É a incumbência;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para tal dá-nos força o Senhor;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Faze-os retornar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À senda estreita;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Diz que por eles Jesus se entregou.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140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Resgata com Amor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Resgata com Amor PORTUGUSE</dc:title>
  <dc:creator>FRONT</dc:creator>
  <cp:lastModifiedBy>FRONT</cp:lastModifiedBy>
  <cp:revision>8</cp:revision>
  <dcterms:created xsi:type="dcterms:W3CDTF">2025-01-16T19:08:48Z</dcterms:created>
  <dcterms:modified xsi:type="dcterms:W3CDTF">2025-01-20T17:42:10Z</dcterms:modified>
</cp:coreProperties>
</file>