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713" autoAdjust="0"/>
  </p:normalViewPr>
  <p:slideViewPr>
    <p:cSldViewPr>
      <p:cViewPr varScale="1">
        <p:scale>
          <a:sx n="106" d="100"/>
          <a:sy n="106" d="100"/>
        </p:scale>
        <p:origin x="-17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2CA0-513E-4B26-A953-55F726B5F803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455A-7CDA-4B3A-B476-48386F044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2CA0-513E-4B26-A953-55F726B5F803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455A-7CDA-4B3A-B476-48386F044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2CA0-513E-4B26-A953-55F726B5F803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455A-7CDA-4B3A-B476-48386F044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2CA0-513E-4B26-A953-55F726B5F803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455A-7CDA-4B3A-B476-48386F044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2CA0-513E-4B26-A953-55F726B5F803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455A-7CDA-4B3A-B476-48386F044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2CA0-513E-4B26-A953-55F726B5F803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455A-7CDA-4B3A-B476-48386F044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2CA0-513E-4B26-A953-55F726B5F803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455A-7CDA-4B3A-B476-48386F044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2CA0-513E-4B26-A953-55F726B5F803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455A-7CDA-4B3A-B476-48386F044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2CA0-513E-4B26-A953-55F726B5F803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455A-7CDA-4B3A-B476-48386F044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2CA0-513E-4B26-A953-55F726B5F803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455A-7CDA-4B3A-B476-48386F044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2CA0-513E-4B26-A953-55F726B5F803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455A-7CDA-4B3A-B476-48386F0440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42CA0-513E-4B26-A953-55F726B5F803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A455A-7CDA-4B3A-B476-48386F0440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scue the perishing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84" y="214290"/>
            <a:ext cx="457203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Rescata</a:t>
            </a:r>
            <a:r>
              <a:rPr lang="en-US" b="1" dirty="0" smtClean="0"/>
              <a:t> con </a:t>
            </a:r>
            <a:r>
              <a:rPr lang="en-US" b="1" dirty="0" err="1" smtClean="0"/>
              <a:t>piedad</a:t>
            </a:r>
            <a:r>
              <a:rPr lang="en-US" b="1" dirty="0" smtClean="0"/>
              <a:t> 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928670"/>
            <a:ext cx="3500462" cy="3924312"/>
          </a:xfrm>
        </p:spPr>
        <p:txBody>
          <a:bodyPr>
            <a:noAutofit/>
          </a:bodyPr>
          <a:lstStyle/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1</a:t>
            </a:r>
            <a:r>
              <a:rPr lang="es-ES" sz="1400" b="1" dirty="0" smtClean="0">
                <a:solidFill>
                  <a:schemeClr val="tx1"/>
                </a:solidFill>
              </a:rPr>
              <a:t>. </a:t>
            </a:r>
            <a:r>
              <a:rPr lang="en-US" sz="1400" b="1" dirty="0" err="1" smtClean="0">
                <a:solidFill>
                  <a:schemeClr val="tx1"/>
                </a:solidFill>
              </a:rPr>
              <a:t>Rescata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con </a:t>
            </a:r>
            <a:r>
              <a:rPr lang="en-US" sz="1400" b="1" dirty="0" err="1" smtClean="0">
                <a:solidFill>
                  <a:schemeClr val="tx1"/>
                </a:solidFill>
              </a:rPr>
              <a:t>piedad</a:t>
            </a:r>
            <a:r>
              <a:rPr lang="en-US" sz="1400" b="1" dirty="0" smtClean="0">
                <a:solidFill>
                  <a:schemeClr val="tx1"/>
                </a:solidFill>
              </a:rPr>
              <a:t>  los </a:t>
            </a:r>
            <a:r>
              <a:rPr lang="en-US" sz="1400" b="1" dirty="0" err="1" smtClean="0">
                <a:solidFill>
                  <a:schemeClr val="tx1"/>
                </a:solidFill>
              </a:rPr>
              <a:t>que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perecen</a:t>
            </a:r>
            <a:r>
              <a:rPr lang="es-E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Para </a:t>
            </a:r>
            <a:r>
              <a:rPr lang="en-US" sz="1400" b="1" dirty="0" err="1" smtClean="0">
                <a:solidFill>
                  <a:schemeClr val="tx1"/>
                </a:solidFill>
              </a:rPr>
              <a:t>salvarlos</a:t>
            </a:r>
            <a:r>
              <a:rPr lang="en-US" sz="1400" b="1" dirty="0" smtClean="0">
                <a:solidFill>
                  <a:schemeClr val="tx1"/>
                </a:solidFill>
              </a:rPr>
              <a:t> de </a:t>
            </a:r>
            <a:r>
              <a:rPr lang="en-US" sz="1400" b="1" dirty="0" err="1" smtClean="0">
                <a:solidFill>
                  <a:schemeClr val="tx1"/>
                </a:solidFill>
              </a:rPr>
              <a:t>muerte</a:t>
            </a:r>
            <a:r>
              <a:rPr lang="en-US" sz="1400" b="1" dirty="0" smtClean="0">
                <a:solidFill>
                  <a:schemeClr val="tx1"/>
                </a:solidFill>
              </a:rPr>
              <a:t> eternal </a:t>
            </a:r>
            <a:r>
              <a:rPr lang="es-E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Llora por </a:t>
            </a:r>
            <a:r>
              <a:rPr lang="en-US" sz="1400" b="1" dirty="0" err="1" smtClean="0">
                <a:solidFill>
                  <a:schemeClr val="tx1"/>
                </a:solidFill>
              </a:rPr>
              <a:t>todo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aquel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Que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esta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perdido</a:t>
            </a:r>
            <a:r>
              <a:rPr lang="es-E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Dile</a:t>
            </a:r>
            <a:r>
              <a:rPr lang="en-US" sz="1400" b="1" dirty="0" smtClean="0">
                <a:solidFill>
                  <a:schemeClr val="tx1"/>
                </a:solidFill>
              </a:rPr>
              <a:t> de Cristo el </a:t>
            </a:r>
            <a:r>
              <a:rPr lang="en-US" sz="1400" b="1" dirty="0" err="1" smtClean="0">
                <a:solidFill>
                  <a:schemeClr val="tx1"/>
                </a:solidFill>
              </a:rPr>
              <a:t>fuerte</a:t>
            </a:r>
            <a:r>
              <a:rPr lang="en-US" sz="1400" b="1" dirty="0" smtClean="0">
                <a:solidFill>
                  <a:schemeClr val="tx1"/>
                </a:solidFill>
              </a:rPr>
              <a:t> en </a:t>
            </a:r>
            <a:r>
              <a:rPr lang="en-US" sz="1400" b="1" dirty="0" err="1" smtClean="0">
                <a:solidFill>
                  <a:schemeClr val="tx1"/>
                </a:solidFill>
              </a:rPr>
              <a:t>salvar</a:t>
            </a:r>
            <a:r>
              <a:rPr lang="es-ES" sz="1400" b="1" dirty="0" smtClean="0">
                <a:solidFill>
                  <a:schemeClr val="tx1"/>
                </a:solidFill>
              </a:rPr>
              <a:t>.  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Coro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Guia</a:t>
            </a:r>
            <a:r>
              <a:rPr lang="en-US" sz="1400" b="1" dirty="0" smtClean="0">
                <a:solidFill>
                  <a:schemeClr val="tx1"/>
                </a:solidFill>
              </a:rPr>
              <a:t> al </a:t>
            </a:r>
            <a:r>
              <a:rPr lang="en-US" sz="1400" b="1" dirty="0" err="1" smtClean="0">
                <a:solidFill>
                  <a:schemeClr val="tx1"/>
                </a:solidFill>
              </a:rPr>
              <a:t>perdido</a:t>
            </a:r>
            <a:r>
              <a:rPr lang="es-ES" sz="1400" b="1" dirty="0" smtClean="0">
                <a:solidFill>
                  <a:schemeClr val="tx1"/>
                </a:solidFill>
              </a:rPr>
              <a:t>,  </a:t>
            </a:r>
            <a:r>
              <a:rPr lang="en-US" sz="1400" b="1" dirty="0" err="1" smtClean="0">
                <a:solidFill>
                  <a:schemeClr val="tx1"/>
                </a:solidFill>
              </a:rPr>
              <a:t>alza</a:t>
            </a:r>
            <a:r>
              <a:rPr lang="en-US" sz="1400" b="1" dirty="0" smtClean="0">
                <a:solidFill>
                  <a:schemeClr val="tx1"/>
                </a:solidFill>
              </a:rPr>
              <a:t> al </a:t>
            </a:r>
            <a:r>
              <a:rPr lang="en-US" sz="1400" b="1" dirty="0" err="1" smtClean="0">
                <a:solidFill>
                  <a:schemeClr val="tx1"/>
                </a:solidFill>
              </a:rPr>
              <a:t>caido</a:t>
            </a:r>
            <a:r>
              <a:rPr lang="es-E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Con </a:t>
            </a:r>
            <a:r>
              <a:rPr lang="en-US" sz="1400" b="1" dirty="0" err="1" smtClean="0">
                <a:solidFill>
                  <a:schemeClr val="tx1"/>
                </a:solidFill>
              </a:rPr>
              <a:t>compasion</a:t>
            </a:r>
            <a:r>
              <a:rPr lang="en-US" sz="1400" b="1" dirty="0" smtClean="0">
                <a:solidFill>
                  <a:schemeClr val="tx1"/>
                </a:solidFill>
              </a:rPr>
              <a:t> Jesus  </a:t>
            </a:r>
            <a:r>
              <a:rPr lang="es-ES" sz="1400" b="1" dirty="0" smtClean="0">
                <a:solidFill>
                  <a:schemeClr val="tx1"/>
                </a:solidFill>
              </a:rPr>
              <a:t>Los salvará.</a:t>
            </a: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2.  En ellos hay desdén, Mas Cristo  espera,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Al penitente El quiere atender; 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Insiste con fervor Y con ternura,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Perdonará a los que crean en El. </a:t>
            </a: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3.  La gracia sanará  Los sentimientos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Tan aplastados por el tentador;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De nuevo vibrarán Las cuerdas rotas,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Al ser tocadas por tan </a:t>
            </a:r>
            <a:r>
              <a:rPr lang="es-ES" sz="1400" b="1" dirty="0" err="1" smtClean="0">
                <a:solidFill>
                  <a:schemeClr val="tx1"/>
                </a:solidFill>
              </a:rPr>
              <a:t>grandd</a:t>
            </a:r>
            <a:r>
              <a:rPr lang="es-ES" sz="1400" b="1" dirty="0" smtClean="0">
                <a:solidFill>
                  <a:schemeClr val="tx1"/>
                </a:solidFill>
              </a:rPr>
              <a:t> amor.</a:t>
            </a: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4.  A todos rescatad, Es el encargo,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Para la obra da fuerza  el Señor;  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Tráelos a la verdad  Con fe y paciencia,</a:t>
            </a:r>
          </a:p>
          <a:p>
            <a:pPr algn="l"/>
            <a:r>
              <a:rPr lang="es-ES" sz="1400" b="1" dirty="0" smtClean="0">
                <a:solidFill>
                  <a:schemeClr val="tx1"/>
                </a:solidFill>
              </a:rPr>
              <a:t>Dile al errante que Cristo murió</a:t>
            </a:r>
            <a:r>
              <a:rPr lang="es-ES" sz="1400" b="1" dirty="0" smtClean="0">
                <a:solidFill>
                  <a:schemeClr val="tx1"/>
                </a:solidFill>
              </a:rPr>
              <a:t>.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Rescata con piedad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Resgatar os que perecem </dc:title>
  <dc:creator>mary</dc:creator>
  <cp:lastModifiedBy>FRONT</cp:lastModifiedBy>
  <cp:revision>13</cp:revision>
  <dcterms:created xsi:type="dcterms:W3CDTF">2022-03-12T00:40:49Z</dcterms:created>
  <dcterms:modified xsi:type="dcterms:W3CDTF">2025-01-18T16:10:00Z</dcterms:modified>
</cp:coreProperties>
</file>