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30E-AFC9-4BF1-B5AD-1DD48E6554E5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30E-AFC9-4BF1-B5AD-1DD48E6554E5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30E-AFC9-4BF1-B5AD-1DD48E6554E5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30E-AFC9-4BF1-B5AD-1DD48E6554E5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30E-AFC9-4BF1-B5AD-1DD48E6554E5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30E-AFC9-4BF1-B5AD-1DD48E6554E5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30E-AFC9-4BF1-B5AD-1DD48E6554E5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30E-AFC9-4BF1-B5AD-1DD48E6554E5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30E-AFC9-4BF1-B5AD-1DD48E6554E5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30E-AFC9-4BF1-B5AD-1DD48E6554E5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930E-AFC9-4BF1-B5AD-1DD48E6554E5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930E-AFC9-4BF1-B5AD-1DD48E6554E5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1AC1F-8F87-4411-93F2-62A0E23462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d De Verlore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4267200" cy="381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Red De </a:t>
            </a:r>
            <a:r>
              <a:rPr lang="en-US" b="1" dirty="0" err="1" smtClean="0"/>
              <a:t>Verlorenen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4114800" cy="41910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Red De </a:t>
            </a:r>
            <a:r>
              <a:rPr lang="en-US" sz="1400" b="1" dirty="0" err="1" smtClean="0">
                <a:solidFill>
                  <a:schemeClr val="tx1"/>
                </a:solidFill>
              </a:rPr>
              <a:t>verlorenen</a:t>
            </a:r>
            <a:r>
              <a:rPr lang="en-US" sz="1400" b="1" dirty="0" smtClean="0">
                <a:solidFill>
                  <a:schemeClr val="tx1"/>
                </a:solidFill>
              </a:rPr>
              <a:t> met </a:t>
            </a:r>
            <a:r>
              <a:rPr lang="en-US" sz="1400" b="1" dirty="0" err="1" smtClean="0">
                <a:solidFill>
                  <a:schemeClr val="tx1"/>
                </a:solidFill>
              </a:rPr>
              <a:t>mededogen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Gris hen die </a:t>
            </a:r>
            <a:r>
              <a:rPr lang="en-US" sz="1400" b="1" dirty="0" err="1" smtClean="0">
                <a:solidFill>
                  <a:schemeClr val="tx1"/>
                </a:solidFill>
              </a:rPr>
              <a:t>sterven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uit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zonde</a:t>
            </a:r>
            <a:r>
              <a:rPr lang="en-US" sz="1400" b="1" dirty="0" smtClean="0">
                <a:solidFill>
                  <a:schemeClr val="tx1"/>
                </a:solidFill>
              </a:rPr>
              <a:t> en </a:t>
            </a:r>
            <a:r>
              <a:rPr lang="en-US" sz="1400" b="1" dirty="0" err="1" smtClean="0">
                <a:solidFill>
                  <a:schemeClr val="tx1"/>
                </a:solidFill>
              </a:rPr>
              <a:t>graf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Huil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om</a:t>
            </a:r>
            <a:r>
              <a:rPr lang="en-US" sz="1400" b="1" dirty="0" smtClean="0">
                <a:solidFill>
                  <a:schemeClr val="tx1"/>
                </a:solidFill>
              </a:rPr>
              <a:t> de </a:t>
            </a:r>
            <a:r>
              <a:rPr lang="en-US" sz="1400" b="1" dirty="0" err="1" smtClean="0">
                <a:solidFill>
                  <a:schemeClr val="tx1"/>
                </a:solidFill>
              </a:rPr>
              <a:t>dwalenden</a:t>
            </a:r>
            <a:r>
              <a:rPr lang="en-US" sz="1400" b="1" dirty="0" smtClean="0">
                <a:solidFill>
                  <a:schemeClr val="tx1"/>
                </a:solidFill>
              </a:rPr>
              <a:t> met </a:t>
            </a:r>
            <a:r>
              <a:rPr lang="en-US" sz="1400" b="1" dirty="0" err="1" smtClean="0">
                <a:solidFill>
                  <a:schemeClr val="tx1"/>
                </a:solidFill>
              </a:rPr>
              <a:t>onvermogen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Wijs</a:t>
            </a:r>
            <a:r>
              <a:rPr lang="en-US" sz="1400" b="1" dirty="0" smtClean="0">
                <a:solidFill>
                  <a:schemeClr val="tx1"/>
                </a:solidFill>
              </a:rPr>
              <a:t> hen </a:t>
            </a:r>
            <a:r>
              <a:rPr lang="en-US" sz="1400" b="1" dirty="0" err="1" smtClean="0">
                <a:solidFill>
                  <a:schemeClr val="tx1"/>
                </a:solidFill>
              </a:rPr>
              <a:t>naar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Jeaus</a:t>
            </a:r>
            <a:r>
              <a:rPr lang="en-US" sz="1400" b="1" dirty="0" smtClean="0">
                <a:solidFill>
                  <a:schemeClr val="tx1"/>
                </a:solidFill>
              </a:rPr>
              <a:t>, die </a:t>
            </a:r>
            <a:r>
              <a:rPr lang="en-US" sz="1400" b="1" dirty="0" err="1" smtClean="0">
                <a:solidFill>
                  <a:schemeClr val="tx1"/>
                </a:solidFill>
              </a:rPr>
              <a:t>Zijn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leven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gaf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Red De </a:t>
            </a:r>
            <a:r>
              <a:rPr lang="en-US" sz="1400" b="1" dirty="0" err="1" smtClean="0">
                <a:solidFill>
                  <a:srgbClr val="FF0000"/>
                </a:solidFill>
              </a:rPr>
              <a:t>verlorenen</a:t>
            </a:r>
            <a:r>
              <a:rPr lang="en-US" sz="1400" b="1" dirty="0" smtClean="0">
                <a:solidFill>
                  <a:srgbClr val="FF0000"/>
                </a:solidFill>
              </a:rPr>
              <a:t> met </a:t>
            </a:r>
            <a:r>
              <a:rPr lang="en-US" sz="1400" b="1" dirty="0" err="1" smtClean="0">
                <a:solidFill>
                  <a:srgbClr val="FF0000"/>
                </a:solidFill>
              </a:rPr>
              <a:t>mededogen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Jezus</a:t>
            </a:r>
            <a:r>
              <a:rPr lang="en-US" sz="1400" b="1" dirty="0" smtClean="0">
                <a:solidFill>
                  <a:srgbClr val="FF0000"/>
                </a:solidFill>
              </a:rPr>
              <a:t> is </a:t>
            </a:r>
            <a:r>
              <a:rPr lang="en-US" sz="1400" b="1" dirty="0" err="1" smtClean="0">
                <a:solidFill>
                  <a:srgbClr val="FF0000"/>
                </a:solidFill>
              </a:rPr>
              <a:t>liefdevol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Jezus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maakt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vrij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Ondanks</a:t>
            </a:r>
            <a:r>
              <a:rPr lang="en-US" sz="1400" b="1" dirty="0" smtClean="0">
                <a:solidFill>
                  <a:schemeClr val="tx1"/>
                </a:solidFill>
              </a:rPr>
              <a:t> de </a:t>
            </a:r>
            <a:r>
              <a:rPr lang="en-US" sz="1400" b="1" dirty="0" err="1" smtClean="0">
                <a:solidFill>
                  <a:schemeClr val="tx1"/>
                </a:solidFill>
              </a:rPr>
              <a:t>minachting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wacht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Hij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geduldig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‘t kind met </a:t>
            </a:r>
            <a:r>
              <a:rPr lang="en-US" sz="1400" b="1" dirty="0" err="1" smtClean="0">
                <a:solidFill>
                  <a:schemeClr val="tx1"/>
                </a:solidFill>
              </a:rPr>
              <a:t>berouw</a:t>
            </a:r>
            <a:r>
              <a:rPr lang="en-US" sz="1400" b="1" dirty="0" smtClean="0">
                <a:solidFill>
                  <a:schemeClr val="tx1"/>
                </a:solidFill>
              </a:rPr>
              <a:t> is </a:t>
            </a:r>
            <a:r>
              <a:rPr lang="en-US" sz="1400" b="1" dirty="0" err="1" smtClean="0">
                <a:solidFill>
                  <a:schemeClr val="tx1"/>
                </a:solidFill>
              </a:rPr>
              <a:t>genade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beloofd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Pleit</a:t>
            </a:r>
            <a:r>
              <a:rPr lang="en-US" sz="1400" b="1" dirty="0" smtClean="0">
                <a:solidFill>
                  <a:schemeClr val="tx1"/>
                </a:solidFill>
              </a:rPr>
              <a:t> met </a:t>
            </a:r>
            <a:r>
              <a:rPr lang="en-US" sz="1400" b="1" dirty="0" err="1" smtClean="0">
                <a:solidFill>
                  <a:schemeClr val="tx1"/>
                </a:solidFill>
              </a:rPr>
              <a:t>een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milde</a:t>
            </a:r>
            <a:r>
              <a:rPr lang="en-US" sz="1400" b="1" dirty="0" smtClean="0">
                <a:solidFill>
                  <a:schemeClr val="tx1"/>
                </a:solidFill>
              </a:rPr>
              <a:t> hand,  </a:t>
            </a:r>
            <a:r>
              <a:rPr lang="en-US" sz="1400" b="1" dirty="0" err="1" smtClean="0">
                <a:solidFill>
                  <a:schemeClr val="tx1"/>
                </a:solidFill>
              </a:rPr>
              <a:t>draag</a:t>
            </a:r>
            <a:r>
              <a:rPr lang="en-US" sz="1400" b="1" dirty="0" smtClean="0">
                <a:solidFill>
                  <a:schemeClr val="tx1"/>
                </a:solidFill>
              </a:rPr>
              <a:t> al </a:t>
            </a:r>
            <a:r>
              <a:rPr lang="en-US" sz="1400" b="1" dirty="0" err="1" smtClean="0">
                <a:solidFill>
                  <a:schemeClr val="tx1"/>
                </a:solidFill>
              </a:rPr>
              <a:t>hun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schulden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Hij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zal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vergeven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alleen</a:t>
            </a:r>
            <a:r>
              <a:rPr lang="en-US" sz="1400" b="1" dirty="0" smtClean="0">
                <a:solidFill>
                  <a:schemeClr val="tx1"/>
                </a:solidFill>
              </a:rPr>
              <a:t> door </a:t>
            </a:r>
            <a:r>
              <a:rPr lang="en-US" sz="1400" b="1" dirty="0" err="1" smtClean="0">
                <a:solidFill>
                  <a:schemeClr val="tx1"/>
                </a:solidFill>
              </a:rPr>
              <a:t>geloof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Diep</a:t>
            </a:r>
            <a:r>
              <a:rPr lang="en-US" sz="1400" b="1" dirty="0" smtClean="0">
                <a:solidFill>
                  <a:schemeClr val="tx1"/>
                </a:solidFill>
              </a:rPr>
              <a:t> in </a:t>
            </a:r>
            <a:r>
              <a:rPr lang="en-US" sz="1400" b="1" dirty="0" err="1" smtClean="0">
                <a:solidFill>
                  <a:schemeClr val="tx1"/>
                </a:solidFill>
              </a:rPr>
              <a:t>ons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aardse</a:t>
            </a:r>
            <a:r>
              <a:rPr lang="en-US" sz="1400" b="1" dirty="0" smtClean="0">
                <a:solidFill>
                  <a:schemeClr val="tx1"/>
                </a:solidFill>
              </a:rPr>
              <a:t> hart </a:t>
            </a:r>
            <a:r>
              <a:rPr lang="en-US" sz="1400" b="1" dirty="0" err="1" smtClean="0">
                <a:solidFill>
                  <a:schemeClr val="tx1"/>
                </a:solidFill>
              </a:rPr>
              <a:t>schuilt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verleider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Liefde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ontwaakt</a:t>
            </a:r>
            <a:r>
              <a:rPr lang="en-US" sz="1400" b="1" dirty="0" smtClean="0">
                <a:solidFill>
                  <a:schemeClr val="tx1"/>
                </a:solidFill>
              </a:rPr>
              <a:t> door </a:t>
            </a:r>
            <a:r>
              <a:rPr lang="en-US" sz="1400" b="1" dirty="0" err="1" smtClean="0">
                <a:solidFill>
                  <a:schemeClr val="tx1"/>
                </a:solidFill>
              </a:rPr>
              <a:t>genade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gevoed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Toon</a:t>
            </a:r>
            <a:r>
              <a:rPr lang="en-US" sz="1400" b="1" dirty="0" smtClean="0">
                <a:solidFill>
                  <a:schemeClr val="tx1"/>
                </a:solidFill>
              </a:rPr>
              <a:t> steeds </a:t>
            </a:r>
            <a:r>
              <a:rPr lang="en-US" sz="1400" b="1" dirty="0" err="1" smtClean="0">
                <a:solidFill>
                  <a:schemeClr val="tx1"/>
                </a:solidFill>
              </a:rPr>
              <a:t>een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teder</a:t>
            </a:r>
            <a:r>
              <a:rPr lang="en-US" sz="1400" b="1" dirty="0" smtClean="0">
                <a:solidFill>
                  <a:schemeClr val="tx1"/>
                </a:solidFill>
              </a:rPr>
              <a:t> hart, </a:t>
            </a:r>
            <a:r>
              <a:rPr lang="en-US" sz="1400" b="1" dirty="0" err="1" smtClean="0">
                <a:solidFill>
                  <a:schemeClr val="tx1"/>
                </a:solidFill>
              </a:rPr>
              <a:t>goedheid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verblijd</a:t>
            </a:r>
            <a:r>
              <a:rPr lang="en-US" sz="1400" b="1" dirty="0" smtClean="0">
                <a:solidFill>
                  <a:schemeClr val="tx1"/>
                </a:solidFill>
              </a:rPr>
              <a:t> je,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Plots </a:t>
            </a:r>
            <a:r>
              <a:rPr lang="en-US" sz="1400" b="1" dirty="0" err="1" smtClean="0">
                <a:solidFill>
                  <a:schemeClr val="tx1"/>
                </a:solidFill>
              </a:rPr>
              <a:t>klinken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valse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akkoorden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weer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goed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Red de </a:t>
            </a:r>
            <a:r>
              <a:rPr lang="en-US" sz="1400" b="1" dirty="0" err="1" smtClean="0">
                <a:solidFill>
                  <a:schemeClr val="tx1"/>
                </a:solidFill>
              </a:rPr>
              <a:t>verlorenen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sta</a:t>
            </a:r>
            <a:r>
              <a:rPr lang="en-US" sz="1400" b="1" dirty="0" smtClean="0">
                <a:solidFill>
                  <a:schemeClr val="tx1"/>
                </a:solidFill>
              </a:rPr>
              <a:t> op, de </a:t>
            </a:r>
            <a:r>
              <a:rPr lang="en-US" sz="1400" b="1" dirty="0" err="1" smtClean="0">
                <a:solidFill>
                  <a:schemeClr val="tx1"/>
                </a:solidFill>
              </a:rPr>
              <a:t>plicht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roept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Steun</a:t>
            </a:r>
            <a:r>
              <a:rPr lang="en-US" sz="1400" b="1" dirty="0" smtClean="0">
                <a:solidFill>
                  <a:schemeClr val="tx1"/>
                </a:solidFill>
              </a:rPr>
              <a:t> van de </a:t>
            </a:r>
            <a:r>
              <a:rPr lang="en-US" sz="1400" b="1" dirty="0" err="1" smtClean="0">
                <a:solidFill>
                  <a:schemeClr val="tx1"/>
                </a:solidFill>
              </a:rPr>
              <a:t>Heilige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Geest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geeft</a:t>
            </a:r>
            <a:r>
              <a:rPr lang="en-US" sz="1400" b="1" dirty="0" smtClean="0">
                <a:solidFill>
                  <a:schemeClr val="tx1"/>
                </a:solidFill>
              </a:rPr>
              <a:t> je </a:t>
            </a:r>
            <a:r>
              <a:rPr lang="en-US" sz="1400" b="1" dirty="0" err="1" smtClean="0">
                <a:solidFill>
                  <a:schemeClr val="tx1"/>
                </a:solidFill>
              </a:rPr>
              <a:t>kracht</a:t>
            </a:r>
            <a:r>
              <a:rPr lang="en-US" sz="1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Wijs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ze</a:t>
            </a:r>
            <a:r>
              <a:rPr lang="en-US" sz="1400" b="1" dirty="0" smtClean="0">
                <a:solidFill>
                  <a:schemeClr val="tx1"/>
                </a:solidFill>
              </a:rPr>
              <a:t> de </a:t>
            </a:r>
            <a:r>
              <a:rPr lang="en-US" sz="1400" b="1" dirty="0" err="1" smtClean="0">
                <a:solidFill>
                  <a:schemeClr val="tx1"/>
                </a:solidFill>
              </a:rPr>
              <a:t>smalle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weg</a:t>
            </a:r>
            <a:r>
              <a:rPr lang="en-US" sz="1400" b="1" dirty="0" smtClean="0">
                <a:solidFill>
                  <a:schemeClr val="tx1"/>
                </a:solidFill>
              </a:rPr>
              <a:t> die </a:t>
            </a:r>
            <a:r>
              <a:rPr lang="en-US" sz="1400" b="1" dirty="0" err="1" smtClean="0">
                <a:solidFill>
                  <a:schemeClr val="tx1"/>
                </a:solidFill>
              </a:rPr>
              <a:t>leidt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naar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zegen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Toon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ze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een</a:t>
            </a:r>
            <a:r>
              <a:rPr lang="en-US" sz="1400" b="1" dirty="0" smtClean="0">
                <a:solidFill>
                  <a:schemeClr val="tx1"/>
                </a:solidFill>
              </a:rPr>
              <a:t> Redder </a:t>
            </a:r>
            <a:r>
              <a:rPr lang="en-US" sz="1400" b="1" dirty="0" err="1" smtClean="0">
                <a:solidFill>
                  <a:schemeClr val="tx1"/>
                </a:solidFill>
              </a:rPr>
              <a:t>aan</a:t>
            </a:r>
            <a:r>
              <a:rPr lang="en-US" sz="1400" b="1" dirty="0" smtClean="0">
                <a:solidFill>
                  <a:schemeClr val="tx1"/>
                </a:solidFill>
              </a:rPr>
              <a:t> ‘t </a:t>
            </a:r>
            <a:r>
              <a:rPr lang="en-US" sz="1400" b="1" dirty="0" err="1" smtClean="0">
                <a:solidFill>
                  <a:schemeClr val="tx1"/>
                </a:solidFill>
              </a:rPr>
              <a:t>kruis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afgeslacht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https://www.youtube.com/watch?v=GmnxxU8NsFc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> https://www.youtube.com/watch?v=NWWyoAx4238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158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Red De Verlorenen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De Verlorenen DUTCH</dc:title>
  <dc:creator>FRONT</dc:creator>
  <cp:lastModifiedBy>FRONT</cp:lastModifiedBy>
  <cp:revision>19</cp:revision>
  <dcterms:created xsi:type="dcterms:W3CDTF">2025-01-16T19:02:30Z</dcterms:created>
  <dcterms:modified xsi:type="dcterms:W3CDTF">2025-01-20T13:22:05Z</dcterms:modified>
</cp:coreProperties>
</file>