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EEA0-CE29-4E0D-B06D-C9FC32FEDA98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655DA-C968-4B7D-A10D-056B623299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dro No'muchinjik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"/>
            <a:ext cx="5029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Pedro </a:t>
            </a:r>
            <a:r>
              <a:rPr lang="en-US" b="1" dirty="0" err="1" smtClean="0"/>
              <a:t>No'muchinjikwa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2362200" cy="4191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ndisededzei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Pedyo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nom’chinjikwa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Patsime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rinokosha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Rinorapa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vose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i="1" dirty="0" smtClean="0">
                <a:solidFill>
                  <a:srgbClr val="FF0000"/>
                </a:solidFill>
              </a:rPr>
              <a:t>Ref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i="1" dirty="0" err="1" smtClean="0">
                <a:solidFill>
                  <a:srgbClr val="FF0000"/>
                </a:solidFill>
              </a:rPr>
              <a:t>Ipo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pam’chinjikwa</a:t>
            </a:r>
            <a:r>
              <a:rPr lang="en-US" sz="1600" b="1" i="1" dirty="0" smtClean="0">
                <a:solidFill>
                  <a:srgbClr val="FF0000"/>
                </a:solidFill>
              </a:rPr>
              <a:t/>
            </a:r>
            <a:br>
              <a:rPr lang="en-US" sz="1600" b="1" i="1" dirty="0" smtClean="0">
                <a:solidFill>
                  <a:srgbClr val="FF0000"/>
                </a:solidFill>
              </a:rPr>
            </a:br>
            <a:r>
              <a:rPr lang="en-US" sz="1600" b="1" i="1" dirty="0" err="1" smtClean="0">
                <a:solidFill>
                  <a:srgbClr val="FF0000"/>
                </a:solidFill>
              </a:rPr>
              <a:t>Ndichakudza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Jesu</a:t>
            </a:r>
            <a:r>
              <a:rPr lang="en-US" sz="1600" b="1" i="1" dirty="0" smtClean="0">
                <a:solidFill>
                  <a:srgbClr val="FF0000"/>
                </a:solidFill>
              </a:rPr>
              <a:t/>
            </a:r>
            <a:br>
              <a:rPr lang="en-US" sz="1600" b="1" i="1" dirty="0" smtClean="0">
                <a:solidFill>
                  <a:srgbClr val="FF0000"/>
                </a:solidFill>
              </a:rPr>
            </a:br>
            <a:r>
              <a:rPr lang="en-US" sz="1600" b="1" i="1" dirty="0" err="1" smtClean="0">
                <a:solidFill>
                  <a:srgbClr val="FF0000"/>
                </a:solidFill>
              </a:rPr>
              <a:t>Dakara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mweya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wangu</a:t>
            </a:r>
            <a:r>
              <a:rPr lang="en-US" sz="1600" b="1" i="1" dirty="0" smtClean="0">
                <a:solidFill>
                  <a:srgbClr val="FF0000"/>
                </a:solidFill>
              </a:rPr>
              <a:t/>
            </a:r>
            <a:br>
              <a:rPr lang="en-US" sz="1600" b="1" i="1" dirty="0" smtClean="0">
                <a:solidFill>
                  <a:srgbClr val="FF0000"/>
                </a:solidFill>
              </a:rPr>
            </a:br>
            <a:r>
              <a:rPr lang="en-US" sz="1600" b="1" i="1" dirty="0" err="1" smtClean="0">
                <a:solidFill>
                  <a:srgbClr val="FF0000"/>
                </a:solidFill>
              </a:rPr>
              <a:t>wawana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zororo</a:t>
            </a:r>
            <a:r>
              <a:rPr lang="en-US" sz="1600" b="1" i="1" dirty="0" smtClean="0">
                <a:solidFill>
                  <a:srgbClr val="FF0000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Pedyo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nomuchinjikwa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Gwayana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raMwari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Yamurai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ndifambe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Ndichiutondera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Pedyo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nomuchinjikwa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Ndinozorindira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Ndichivimba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dakara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Ndiwane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zororo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Pedro No'muchinjikwa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Pedyo No'muchinjikwa SHona</dc:title>
  <dc:creator>FRONT</dc:creator>
  <cp:lastModifiedBy>FRONT</cp:lastModifiedBy>
  <cp:revision>10</cp:revision>
  <dcterms:created xsi:type="dcterms:W3CDTF">2024-01-05T19:50:30Z</dcterms:created>
  <dcterms:modified xsi:type="dcterms:W3CDTF">2025-01-06T16:56:56Z</dcterms:modified>
</cp:coreProperties>
</file>