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B1E58-C134-4668-A638-2D887910384D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CEFDA-EA06-471A-97D7-A550D22E70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i Ku Tanela Kumzu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214290"/>
            <a:ext cx="4857784" cy="50006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Pai</a:t>
            </a:r>
            <a:r>
              <a:rPr lang="en-US" b="1" dirty="0" smtClean="0"/>
              <a:t> </a:t>
            </a:r>
            <a:r>
              <a:rPr lang="en-US" b="1" dirty="0"/>
              <a:t>Ku </a:t>
            </a:r>
            <a:r>
              <a:rPr lang="en-US" b="1" dirty="0" err="1"/>
              <a:t>Tanela</a:t>
            </a:r>
            <a:r>
              <a:rPr lang="en-US" b="1" dirty="0"/>
              <a:t> </a:t>
            </a:r>
            <a:r>
              <a:rPr lang="en-US" b="1" dirty="0" err="1" smtClean="0"/>
              <a:t>Kumzuk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1142984"/>
            <a:ext cx="8643998" cy="450059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Tesüngmangtsü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Yisu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Kümtetdakba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Tesüngmangtsü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Kümtetda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lung </a:t>
            </a:r>
            <a:r>
              <a:rPr lang="en-US" sz="1600" b="1" dirty="0" err="1" smtClean="0">
                <a:solidFill>
                  <a:schemeClr val="tx1"/>
                </a:solidFill>
              </a:rPr>
              <a:t>akhümnung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ne la </a:t>
            </a:r>
            <a:r>
              <a:rPr lang="en-US" sz="1600" b="1" dirty="0" err="1" smtClean="0">
                <a:solidFill>
                  <a:schemeClr val="tx1"/>
                </a:solidFill>
              </a:rPr>
              <a:t>jenoker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Tepela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angur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Pa lung </a:t>
            </a:r>
            <a:r>
              <a:rPr lang="en-US" sz="1600" b="1" dirty="0" err="1" smtClean="0">
                <a:solidFill>
                  <a:srgbClr val="FF0000"/>
                </a:solidFill>
              </a:rPr>
              <a:t>akhün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nung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nela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jenoker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Takong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tzüraba</a:t>
            </a:r>
            <a:r>
              <a:rPr lang="en-US" sz="1600" b="1" dirty="0" smtClean="0">
                <a:solidFill>
                  <a:srgbClr val="FF0000"/>
                </a:solidFill>
              </a:rPr>
              <a:t> lima </a:t>
            </a:r>
            <a:r>
              <a:rPr lang="en-US" sz="1600" b="1" dirty="0" err="1" smtClean="0">
                <a:solidFill>
                  <a:srgbClr val="FF0000"/>
                </a:solidFill>
              </a:rPr>
              <a:t>nung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Pa </a:t>
            </a:r>
            <a:r>
              <a:rPr lang="en-US" sz="1600" b="1" dirty="0" err="1" smtClean="0">
                <a:solidFill>
                  <a:srgbClr val="FF0000"/>
                </a:solidFill>
              </a:rPr>
              <a:t>temeim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nung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nela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kümzüka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Pa </a:t>
            </a:r>
            <a:r>
              <a:rPr lang="en-US" sz="1600" b="1" dirty="0" err="1" smtClean="0">
                <a:solidFill>
                  <a:srgbClr val="FF0000"/>
                </a:solidFill>
              </a:rPr>
              <a:t>ket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awabanger</a:t>
            </a:r>
            <a:r>
              <a:rPr lang="en-US" sz="1600" b="1" dirty="0" smtClean="0">
                <a:solidFill>
                  <a:srgbClr val="FF0000"/>
                </a:solidFill>
              </a:rPr>
              <a:t>, Pa </a:t>
            </a:r>
            <a:r>
              <a:rPr lang="en-US" sz="1600" b="1" dirty="0" err="1" smtClean="0">
                <a:solidFill>
                  <a:srgbClr val="FF0000"/>
                </a:solidFill>
              </a:rPr>
              <a:t>ket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awabanger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Tesüngmangtsü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Kümtetda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kibur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Yisu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khuret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aben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</a:t>
            </a:r>
            <a:r>
              <a:rPr lang="en-US" sz="1600" b="1" dirty="0" err="1" smtClean="0">
                <a:solidFill>
                  <a:schemeClr val="tx1"/>
                </a:solidFill>
              </a:rPr>
              <a:t>ket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soter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ninoktaka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Alangzükba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tenüngsang</a:t>
            </a:r>
            <a:r>
              <a:rPr lang="en-US" sz="1600" b="1" dirty="0" smtClean="0">
                <a:solidFill>
                  <a:schemeClr val="tx1"/>
                </a:solidFill>
              </a:rPr>
              <a:t> ken.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Mezüngdangtet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temoatsü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agütsür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</a:t>
            </a:r>
            <a:r>
              <a:rPr lang="en-US" sz="1600" b="1" dirty="0" err="1" smtClean="0">
                <a:solidFill>
                  <a:schemeClr val="tx1"/>
                </a:solidFill>
              </a:rPr>
              <a:t>taochi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süngdaktsür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Tsüngrem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sentsüwangshi</a:t>
            </a:r>
            <a:r>
              <a:rPr lang="en-US" sz="1600" b="1" dirty="0" smtClean="0">
                <a:solidFill>
                  <a:schemeClr val="tx1"/>
                </a:solidFill>
              </a:rPr>
              <a:t> ken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atener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Alangzükba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tenüngsang</a:t>
            </a:r>
            <a:r>
              <a:rPr lang="en-US" sz="1600" b="1" dirty="0" smtClean="0">
                <a:solidFill>
                  <a:schemeClr val="tx1"/>
                </a:solidFill>
              </a:rPr>
              <a:t> ken.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smtClean="0">
                <a:solidFill>
                  <a:schemeClr val="tx1"/>
                </a:solidFill>
              </a:rPr>
              <a:t>Pa </a:t>
            </a:r>
            <a:r>
              <a:rPr lang="en-US" sz="1600" b="1" smtClean="0">
                <a:solidFill>
                  <a:schemeClr val="tx1"/>
                </a:solidFill>
              </a:rPr>
              <a:t>sentsüprang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amokbanger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Mepet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ajuruteptsü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Tesüngmangtsü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temeim</a:t>
            </a:r>
            <a:r>
              <a:rPr lang="en-US" sz="1600" b="1" dirty="0" smtClean="0">
                <a:solidFill>
                  <a:schemeClr val="tx1"/>
                </a:solidFill>
              </a:rPr>
              <a:t>, Pa </a:t>
            </a:r>
            <a:r>
              <a:rPr lang="en-US" sz="1600" b="1" dirty="0" err="1" smtClean="0">
                <a:solidFill>
                  <a:schemeClr val="tx1"/>
                </a:solidFill>
              </a:rPr>
              <a:t>tekümtet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Meyirjang</a:t>
            </a:r>
            <a:r>
              <a:rPr lang="en-US" sz="1600" b="1" dirty="0" smtClean="0">
                <a:solidFill>
                  <a:schemeClr val="tx1"/>
                </a:solidFill>
              </a:rPr>
              <a:t> den </a:t>
            </a:r>
            <a:r>
              <a:rPr lang="en-US" sz="1600" b="1" dirty="0" err="1" smtClean="0">
                <a:solidFill>
                  <a:schemeClr val="tx1"/>
                </a:solidFill>
              </a:rPr>
              <a:t>ayimtentsü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115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Pai Ku Tanela Kumzuk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Pai Ku Tanela Kumzuk </dc:title>
  <dc:creator>mary</dc:creator>
  <cp:lastModifiedBy>FRONT</cp:lastModifiedBy>
  <cp:revision>23</cp:revision>
  <dcterms:created xsi:type="dcterms:W3CDTF">2023-07-17T01:35:02Z</dcterms:created>
  <dcterms:modified xsi:type="dcterms:W3CDTF">2025-01-11T16:42:20Z</dcterms:modified>
</cp:coreProperties>
</file>