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BE10-39EE-47D7-801D-135A9A357D46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6E7D9-BC31-4C36-8B52-E920AF5814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kanfo Nyankop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Monkanfo</a:t>
            </a:r>
            <a:r>
              <a:rPr lang="en-US" b="1" dirty="0" smtClean="0"/>
              <a:t> </a:t>
            </a:r>
            <a:r>
              <a:rPr lang="en-US" b="1" dirty="0" err="1" smtClean="0"/>
              <a:t>Nyankopon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2590800" cy="23622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Monkamfo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Nyankopon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mo </a:t>
            </a:r>
            <a:r>
              <a:rPr lang="en-US" sz="1600" b="1" dirty="0" err="1" smtClean="0">
                <a:solidFill>
                  <a:schemeClr val="tx1"/>
                </a:solidFill>
              </a:rPr>
              <a:t>anom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koma</a:t>
            </a:r>
            <a:r>
              <a:rPr lang="en-US" sz="1600" b="1" dirty="0" smtClean="0">
                <a:solidFill>
                  <a:schemeClr val="tx1"/>
                </a:solidFill>
              </a:rPr>
              <a:t> mu.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ade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kese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wo</a:t>
            </a:r>
            <a:r>
              <a:rPr lang="en-US" sz="1600" b="1" dirty="0" smtClean="0">
                <a:solidFill>
                  <a:schemeClr val="tx1"/>
                </a:solidFill>
              </a:rPr>
              <a:t> yen </a:t>
            </a:r>
            <a:r>
              <a:rPr lang="en-US" sz="1600" b="1" dirty="0" err="1" smtClean="0">
                <a:solidFill>
                  <a:schemeClr val="tx1"/>
                </a:solidFill>
              </a:rPr>
              <a:t>nnipa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nyinaa</a:t>
            </a:r>
            <a:r>
              <a:rPr lang="en-US" sz="1600" b="1" dirty="0" smtClean="0">
                <a:solidFill>
                  <a:schemeClr val="tx1"/>
                </a:solidFill>
              </a:rPr>
              <a:t> mu.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Efi</a:t>
            </a:r>
            <a:r>
              <a:rPr lang="en-US" sz="1600" b="1" dirty="0" smtClean="0">
                <a:solidFill>
                  <a:schemeClr val="tx1"/>
                </a:solidFill>
              </a:rPr>
              <a:t> yen </a:t>
            </a:r>
            <a:r>
              <a:rPr lang="en-US" sz="1600" b="1" dirty="0" err="1" smtClean="0">
                <a:solidFill>
                  <a:schemeClr val="tx1"/>
                </a:solidFill>
              </a:rPr>
              <a:t>nanom</a:t>
            </a:r>
            <a:r>
              <a:rPr lang="en-US" sz="1600" b="1" dirty="0" smtClean="0">
                <a:solidFill>
                  <a:schemeClr val="tx1"/>
                </a:solidFill>
              </a:rPr>
              <a:t> yam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de </a:t>
            </a:r>
            <a:r>
              <a:rPr lang="en-US" sz="1600" b="1" dirty="0" err="1" smtClean="0">
                <a:solidFill>
                  <a:schemeClr val="tx1"/>
                </a:solidFill>
              </a:rPr>
              <a:t>besi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wahu</a:t>
            </a:r>
            <a:r>
              <a:rPr lang="en-US" sz="1600" b="1" dirty="0" smtClean="0">
                <a:solidFill>
                  <a:schemeClr val="tx1"/>
                </a:solidFill>
              </a:rPr>
              <a:t> yen </a:t>
            </a:r>
            <a:r>
              <a:rPr lang="en-US" sz="1600" b="1" dirty="0" err="1" smtClean="0">
                <a:solidFill>
                  <a:schemeClr val="tx1"/>
                </a:solidFill>
              </a:rPr>
              <a:t>mmobo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ahwe</a:t>
            </a:r>
            <a:r>
              <a:rPr lang="en-US" sz="1600" b="1" dirty="0" smtClean="0">
                <a:solidFill>
                  <a:schemeClr val="tx1"/>
                </a:solidFill>
              </a:rPr>
              <a:t> yen so </a:t>
            </a:r>
            <a:r>
              <a:rPr lang="en-US" sz="1600" b="1" dirty="0" err="1" smtClean="0">
                <a:solidFill>
                  <a:schemeClr val="tx1"/>
                </a:solidFill>
              </a:rPr>
              <a:t>yiye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Yen </a:t>
            </a:r>
            <a:r>
              <a:rPr lang="en-US" sz="1600" b="1" dirty="0" err="1" smtClean="0">
                <a:solidFill>
                  <a:schemeClr val="tx1"/>
                </a:solidFill>
              </a:rPr>
              <a:t>nkwamafo</a:t>
            </a:r>
            <a:r>
              <a:rPr lang="en-US" sz="1600" b="1" dirty="0" smtClean="0">
                <a:solidFill>
                  <a:schemeClr val="tx1"/>
                </a:solidFill>
              </a:rPr>
              <a:t> ne no,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ahohia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gyefo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n’adoe</a:t>
            </a:r>
            <a:r>
              <a:rPr lang="en-US" sz="1600" b="1" dirty="0" smtClean="0">
                <a:solidFill>
                  <a:schemeClr val="tx1"/>
                </a:solidFill>
              </a:rPr>
              <a:t> no </a:t>
            </a:r>
            <a:r>
              <a:rPr lang="en-US" sz="1600" b="1" dirty="0" err="1" smtClean="0">
                <a:solidFill>
                  <a:schemeClr val="tx1"/>
                </a:solidFill>
              </a:rPr>
              <a:t>dooso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 won a </a:t>
            </a:r>
            <a:r>
              <a:rPr lang="en-US" sz="1600" b="1" dirty="0" err="1" smtClean="0">
                <a:solidFill>
                  <a:schemeClr val="tx1"/>
                </a:solidFill>
              </a:rPr>
              <a:t>wosu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fre</a:t>
            </a:r>
            <a:r>
              <a:rPr lang="en-US" sz="1600" b="1" dirty="0" smtClean="0">
                <a:solidFill>
                  <a:schemeClr val="tx1"/>
                </a:solidFill>
              </a:rPr>
              <a:t> no.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Enti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b’ribiara</a:t>
            </a:r>
            <a:r>
              <a:rPr lang="en-US" sz="1600" b="1" dirty="0" smtClean="0">
                <a:solidFill>
                  <a:schemeClr val="tx1"/>
                </a:solidFill>
              </a:rPr>
              <a:t> a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home ne </a:t>
            </a:r>
            <a:r>
              <a:rPr lang="en-US" sz="1600" b="1" dirty="0" err="1" smtClean="0">
                <a:solidFill>
                  <a:schemeClr val="tx1"/>
                </a:solidFill>
              </a:rPr>
              <a:t>nkwa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wom</a:t>
            </a:r>
            <a:r>
              <a:rPr lang="en-US" sz="1600" b="1" dirty="0" smtClean="0">
                <a:solidFill>
                  <a:schemeClr val="tx1"/>
                </a:solidFill>
              </a:rPr>
              <a:t> no,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mmeyi</a:t>
            </a:r>
            <a:r>
              <a:rPr lang="en-US" sz="1600" b="1" dirty="0" smtClean="0">
                <a:solidFill>
                  <a:schemeClr val="tx1"/>
                </a:solidFill>
              </a:rPr>
              <a:t> ne din aye;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ayeyi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Wura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75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Monkanfo Nyankopon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Monkanfo Nyankopon </dc:title>
  <dc:creator>FRONT</dc:creator>
  <cp:lastModifiedBy>FRONT</cp:lastModifiedBy>
  <cp:revision>9</cp:revision>
  <dcterms:created xsi:type="dcterms:W3CDTF">2024-09-16T18:33:15Z</dcterms:created>
  <dcterms:modified xsi:type="dcterms:W3CDTF">2025-01-05T20:43:56Z</dcterms:modified>
</cp:coreProperties>
</file>