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E3311-7B20-4D60-85C3-9897CA1080CB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5F39D-FF84-496F-8E23-AC2AFEE1AD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peace, like a river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428604"/>
            <a:ext cx="4071966" cy="500066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paqja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cap="small" dirty="0" smtClean="0"/>
              <a:t/>
            </a:r>
            <a:br>
              <a:rPr lang="en-US" b="1" cap="small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1538" y="1714488"/>
            <a:ext cx="7429552" cy="4874096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paqja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zemrën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time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përshkon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vjen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dallg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hidh’rim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ndihem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dobët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mëson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at’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çast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fort’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Refreni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Ësht</a:t>
            </a:r>
            <a:r>
              <a:rPr lang="en-US" sz="1400" b="1" dirty="0" smtClean="0">
                <a:solidFill>
                  <a:srgbClr val="FF0000"/>
                </a:solidFill>
              </a:rPr>
              <a:t>’ </a:t>
            </a:r>
            <a:r>
              <a:rPr lang="en-US" sz="1400" b="1" dirty="0" err="1" smtClean="0">
                <a:solidFill>
                  <a:srgbClr val="FF0000"/>
                </a:solidFill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</a:rPr>
              <a:t> fort’ </a:t>
            </a:r>
            <a:r>
              <a:rPr lang="en-US" sz="1400" b="1" dirty="0" err="1" smtClean="0">
                <a:solidFill>
                  <a:srgbClr val="FF0000"/>
                </a:solidFill>
              </a:rPr>
              <a:t>shpirti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im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Ësht</a:t>
            </a:r>
            <a:r>
              <a:rPr lang="en-US" sz="1400" b="1" dirty="0" smtClean="0">
                <a:solidFill>
                  <a:srgbClr val="FF0000"/>
                </a:solidFill>
              </a:rPr>
              <a:t>’ </a:t>
            </a:r>
            <a:r>
              <a:rPr lang="en-US" sz="1400" b="1" dirty="0" err="1" smtClean="0">
                <a:solidFill>
                  <a:srgbClr val="FF0000"/>
                </a:solidFill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</a:rPr>
              <a:t> fort’, </a:t>
            </a:r>
            <a:r>
              <a:rPr lang="en-US" sz="1400" b="1" dirty="0" err="1" smtClean="0">
                <a:solidFill>
                  <a:srgbClr val="FF0000"/>
                </a:solidFill>
              </a:rPr>
              <a:t>ësht</a:t>
            </a:r>
            <a:r>
              <a:rPr lang="en-US" sz="1400" b="1" dirty="0" smtClean="0">
                <a:solidFill>
                  <a:srgbClr val="FF0000"/>
                </a:solidFill>
              </a:rPr>
              <a:t>’ </a:t>
            </a:r>
            <a:r>
              <a:rPr lang="en-US" sz="1400" b="1" dirty="0" err="1" smtClean="0">
                <a:solidFill>
                  <a:srgbClr val="FF0000"/>
                </a:solidFill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</a:rPr>
              <a:t> fort’ </a:t>
            </a:r>
            <a:r>
              <a:rPr lang="en-US" sz="1400" b="1" dirty="0" err="1" smtClean="0">
                <a:solidFill>
                  <a:srgbClr val="FF0000"/>
                </a:solidFill>
              </a:rPr>
              <a:t>shpirti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im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djalli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sulmon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tundime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sigurim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bekuar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gjendjen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time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t’pashpres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Derdhi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Mëkati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krejt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pjes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—Sa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gëzon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!—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mbërthyer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un’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Lavdëro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Perëndinë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Krishtin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jetoj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vdekja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t’vij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un’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t’kem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shqet’sim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t’ndihmoj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ndihmoi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fuqi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ditën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shkojm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drejt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qiell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zërin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dëgjoj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t’më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215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Kur paqja, si lum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Kur paqja, si lum  </dc:title>
  <dc:creator>mary</dc:creator>
  <cp:lastModifiedBy>FRONT</cp:lastModifiedBy>
  <cp:revision>6</cp:revision>
  <dcterms:created xsi:type="dcterms:W3CDTF">2021-07-26T18:38:54Z</dcterms:created>
  <dcterms:modified xsi:type="dcterms:W3CDTF">2025-01-02T18:54:31Z</dcterms:modified>
</cp:coreProperties>
</file>