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727-5A23-4AAF-AF5D-D40D9A6788A5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EE74-B3B0-4FB4-B217-D035A1E14A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727-5A23-4AAF-AF5D-D40D9A6788A5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EE74-B3B0-4FB4-B217-D035A1E14A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727-5A23-4AAF-AF5D-D40D9A6788A5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EE74-B3B0-4FB4-B217-D035A1E14A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727-5A23-4AAF-AF5D-D40D9A6788A5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EE74-B3B0-4FB4-B217-D035A1E14A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727-5A23-4AAF-AF5D-D40D9A6788A5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EE74-B3B0-4FB4-B217-D035A1E14A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727-5A23-4AAF-AF5D-D40D9A6788A5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EE74-B3B0-4FB4-B217-D035A1E14A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727-5A23-4AAF-AF5D-D40D9A6788A5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EE74-B3B0-4FB4-B217-D035A1E14A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727-5A23-4AAF-AF5D-D40D9A6788A5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EE74-B3B0-4FB4-B217-D035A1E14A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727-5A23-4AAF-AF5D-D40D9A6788A5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EE74-B3B0-4FB4-B217-D035A1E14A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727-5A23-4AAF-AF5D-D40D9A6788A5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EE74-B3B0-4FB4-B217-D035A1E14A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727-5A23-4AAF-AF5D-D40D9A6788A5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EE74-B3B0-4FB4-B217-D035A1E14A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62727-5A23-4AAF-AF5D-D40D9A6788A5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BEE74-B3B0-4FB4-B217-D035A1E14A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scue the perish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18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scue the perishing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0"/>
            <a:ext cx="67056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Kiz'abanyavyaha</a:t>
            </a:r>
            <a:r>
              <a:rPr lang="en-US" b="1" dirty="0" smtClean="0"/>
              <a:t>, </a:t>
            </a:r>
            <a:r>
              <a:rPr lang="en-US" b="1" dirty="0" err="1" smtClean="0"/>
              <a:t>tabar'abapfa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762000"/>
            <a:ext cx="35814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Kiz'abanyavyaha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tabar'abapfa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Bakure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rupfu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abahavye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abaguye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Babgire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Yes'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abanyavyaha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tabar'abapja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Umunyembabaz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N'abamukengera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ntabanka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Arorereye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bokwihana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Binginge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bemere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ubasengere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bizer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azoc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abaharira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abazimiye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inzira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Bareke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guhahamir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ivy'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Kanguz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imitrma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urukundo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Bagaruke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wabacunguye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abanyavyaha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urabikwiye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azoguh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ubushobozi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ubasubize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ntoya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Induhe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zarokowe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117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Kiz'abanyavyaha, tabar'abapfa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Kiz'abanyavyaha, tabar'abapfa 285 Kinyarwanda Hymn</dc:title>
  <dc:creator>FRONT</dc:creator>
  <cp:lastModifiedBy>FRONT</cp:lastModifiedBy>
  <cp:revision>5</cp:revision>
  <dcterms:created xsi:type="dcterms:W3CDTF">2025-01-16T14:14:02Z</dcterms:created>
  <dcterms:modified xsi:type="dcterms:W3CDTF">2025-01-21T14:50:59Z</dcterms:modified>
</cp:coreProperties>
</file>