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C11A8-33B9-477E-8F8F-28C91729277E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564E8-A242-4DF3-AEFF-F685ECBB2E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yang Gisalipdan Ang Akong Kal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357166"/>
            <a:ext cx="7429552" cy="57150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Iyang</a:t>
            </a:r>
            <a:r>
              <a:rPr lang="en-US" b="1" dirty="0" smtClean="0"/>
              <a:t> </a:t>
            </a:r>
            <a:r>
              <a:rPr lang="en-US" b="1" dirty="0" err="1"/>
              <a:t>Gisalipdan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Akong</a:t>
            </a:r>
            <a:r>
              <a:rPr lang="en-US" b="1" dirty="0"/>
              <a:t> </a:t>
            </a:r>
            <a:r>
              <a:rPr lang="en-US" b="1" dirty="0" err="1" smtClean="0"/>
              <a:t>Kalag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643050"/>
            <a:ext cx="7200928" cy="500066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kahibulongang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gisalipdan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Nagamalipayon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gisalipdan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kalag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Wala</a:t>
            </a:r>
            <a:r>
              <a:rPr lang="en-US" sz="1600" b="1" dirty="0" smtClean="0">
                <a:solidFill>
                  <a:srgbClr val="FF0000"/>
                </a:solidFill>
              </a:rPr>
              <a:t> nay </a:t>
            </a:r>
            <a:r>
              <a:rPr lang="en-US" sz="1600" b="1" dirty="0" err="1" smtClean="0">
                <a:solidFill>
                  <a:srgbClr val="FF0000"/>
                </a:solidFill>
              </a:rPr>
              <a:t>kahadlok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gitago</a:t>
            </a:r>
            <a:r>
              <a:rPr lang="en-US" sz="1600" b="1" dirty="0" smtClean="0">
                <a:solidFill>
                  <a:srgbClr val="FF0000"/>
                </a:solidFill>
              </a:rPr>
              <a:t>-an man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N'ya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Salipdanan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S'ya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Salipdanan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S'ya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kahibulongang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gibuligan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malitok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natagam-taman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pagalatlinon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Tagbuon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kaluwasan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isinggit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117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Iyang Gisalipdan Ang Akong Kalag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Iyang Gisalipdan Ang Akong Kalag </dc:title>
  <dc:creator>mary</dc:creator>
  <cp:lastModifiedBy>FRONT</cp:lastModifiedBy>
  <cp:revision>8</cp:revision>
  <dcterms:created xsi:type="dcterms:W3CDTF">2023-07-16T22:48:49Z</dcterms:created>
  <dcterms:modified xsi:type="dcterms:W3CDTF">2025-01-10T22:26:25Z</dcterms:modified>
</cp:coreProperties>
</file>